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86" r:id="rId3"/>
    <p:sldId id="285" r:id="rId4"/>
    <p:sldId id="268" r:id="rId5"/>
    <p:sldId id="283" r:id="rId6"/>
    <p:sldId id="279" r:id="rId7"/>
    <p:sldId id="278" r:id="rId8"/>
    <p:sldId id="28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B97F12-13F2-50D5-7829-D94FF4270335}" v="3" dt="2021-04-07T20:33:32.415"/>
    <p1510:client id="{48469472-0589-7FD2-2A20-2EAB0D1E6A20}" v="15" dt="2021-03-30T22:52:38.463"/>
    <p1510:client id="{4E1F387E-125C-4885-B344-1097F579D79C}" v="48" dt="2021-03-30T21:27:52.620"/>
    <p1510:client id="{6D211639-C50D-BF4A-CA77-EB6D509DE323}" v="3" dt="2022-05-03T02:02:58.6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mirbas, Elif" userId="S::edemirbas@bridgew.edu::714d5f1f-264e-425e-ab98-5ea4daf6dd37" providerId="AD" clId="Web-{6D211639-C50D-BF4A-CA77-EB6D509DE323}"/>
    <pc:docChg chg="addSld delSld">
      <pc:chgData name="Demirbas, Elif" userId="S::edemirbas@bridgew.edu::714d5f1f-264e-425e-ab98-5ea4daf6dd37" providerId="AD" clId="Web-{6D211639-C50D-BF4A-CA77-EB6D509DE323}" dt="2022-05-03T02:02:58.641" v="2"/>
      <pc:docMkLst>
        <pc:docMk/>
      </pc:docMkLst>
      <pc:sldChg chg="del">
        <pc:chgData name="Demirbas, Elif" userId="S::edemirbas@bridgew.edu::714d5f1f-264e-425e-ab98-5ea4daf6dd37" providerId="AD" clId="Web-{6D211639-C50D-BF4A-CA77-EB6D509DE323}" dt="2022-05-03T02:02:35.750" v="1"/>
        <pc:sldMkLst>
          <pc:docMk/>
          <pc:sldMk cId="1756600581" sldId="267"/>
        </pc:sldMkLst>
      </pc:sldChg>
      <pc:sldChg chg="del">
        <pc:chgData name="Demirbas, Elif" userId="S::edemirbas@bridgew.edu::714d5f1f-264e-425e-ab98-5ea4daf6dd37" providerId="AD" clId="Web-{6D211639-C50D-BF4A-CA77-EB6D509DE323}" dt="2022-05-03T02:02:58.641" v="2"/>
        <pc:sldMkLst>
          <pc:docMk/>
          <pc:sldMk cId="252833273" sldId="282"/>
        </pc:sldMkLst>
      </pc:sldChg>
      <pc:sldChg chg="add">
        <pc:chgData name="Demirbas, Elif" userId="S::edemirbas@bridgew.edu::714d5f1f-264e-425e-ab98-5ea4daf6dd37" providerId="AD" clId="Web-{6D211639-C50D-BF4A-CA77-EB6D509DE323}" dt="2022-05-03T02:02:33.594" v="0"/>
        <pc:sldMkLst>
          <pc:docMk/>
          <pc:sldMk cId="2307395882" sldId="286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22.3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22 1059 456 0 0,'-18'8'9888'0'0,"19"-9"-9863"0"0,-1 1 0 0 0,0 0 0 0 0,0-1 0 0 0,0 1 0 0 0,0-1 0 0 0,0 1 0 0 0,0-1 1 0 0,0 1-1 0 0,0-1 0 0 0,0 1 0 0 0,0 0 0 0 0,-1-1 0 0 0,1 1 0 0 0,0-1 0 0 0,0 1 0 0 0,0-1 1 0 0,-1 0-1 0 0,1 1-10 0 0,0 0-1 0 0,0 0 1 0 0,-1 0 0 0 0,1 0 0 0 0,0 0 0 0 0,0-1 0 0 0,0 1 0 0 0,0 0 0 0 0,-1 0 0 0 0,1 0 0 0 0,0-1-1 0 0,0 1 1 0 0,0 0 0 0 0,0 0 0 0 0,0 0 0 0 0,0-1 0 0 0,0 1 0 0 0,0 0 0 0 0,-1 0 0 0 0,1-1 0 0 0,0 1 0 0 0,0 0-1 0 0,0 0 1 0 0,0 0 0 0 0,0-1 0 0 0,0 1 0 0 0,0 0 0 0 0,1 0 0 0 0,-1-1 0 0 0,0 1 0 0 0,0 0 0 0 0,0-1-1 0 0,5-10 272 0 0,-3 9-248 0 0,-1 0 0 0 0,0 0-1 0 0,0 1 1 0 0,1-1 0 0 0,-1 1-1 0 0,1-1 1 0 0,0 1-1 0 0,-1 0 1 0 0,1-1 0 0 0,0 1-1 0 0,3-2 1 0 0,-4 3-10 0 0,0 0-14 0 0,0 0 0 0 0,1 0 1 0 0,-1 0-1 0 0,0-1 0 0 0,0 1 0 0 0,1-1 0 0 0,-1 1 0 0 0,0-1 1 0 0,0 1-1 0 0,0-1 0 0 0,0 0 0 0 0,1 1 0 0 0,-1-1 0 0 0,0 0 0 0 0,1-1 1 0 0,-2 1-10 0 0,1 0 0 0 0,-1 0 1 0 0,0 0-1 0 0,1 0 0 0 0,-1 0 1 0 0,0 0-1 0 0,1 0 1 0 0,-1 0-1 0 0,1 0 0 0 0,-1 0 1 0 0,1 1-1 0 0,0-1 0 0 0,-1 0 1 0 0,1 0-1 0 0,0 1 0 0 0,-1-1 1 0 0,1 0-1 0 0,1 0 0 0 0,21-13 96 0 0,-2 0 65 0 0,1-8 106 0 0,-17 18-225 0 0,-3 3-5 0 0,-1 0 0 0 0,1 1 0 0 0,-1-1 0 0 0,0 0 1 0 0,1 0-1 0 0,-1 0 0 0 0,0 0 0 0 0,0-1 0 0 0,1 1 0 0 0,-1 0 1 0 0,0 0-1 0 0,0-1 0 0 0,0 1 0 0 0,-1 0 0 0 0,1-1 1 0 0,0 1-1 0 0,0-1 0 0 0,-1 0 0 0 0,1-2 0 0 0,0 3-38 0 0,-1 0-1 0 0,1 0 1 0 0,0 0-1 0 0,-1 0 1 0 0,1 0-1 0 0,0 0 1 0 0,0 0-1 0 0,0 0 1 0 0,0 0-1 0 0,0 0 1 0 0,0 1-1 0 0,0-1 0 0 0,0 0 1 0 0,0 1-1 0 0,0-1 1 0 0,0 0-1 0 0,2 0 1 0 0,0 0-18 0 0,0-1 1 0 0,0 1-1 0 0,0 0 1 0 0,0 0-1 0 0,6-1 1 0 0,-2-2-119 0 0,3-1 102 0 0,-4 2 132 0 0,0 0 1 0 0,0 0-1 0 0,11-8 1 0 0,-16 10-15 0 0,0 0-68 0 0,1 1 1 0 0,0-1 0 0 0,-1 1 0 0 0,1-1 0 0 0,-1 0 0 0 0,0 0 0 0 0,1 1-1 0 0,-1-1 1 0 0,0 0 0 0 0,1 0 0 0 0,1-2 0 0 0,2-2 57 0 0,-3 5-1 0 0,6-4 27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13.07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221 75 2304 0 0,'0'0'101'0'0,"0"-1"1"0"0,0 0-102 0 0,0 1 1 0 0,0-1-1 0 0,0 0 1 0 0,0 0-1 0 0,0 1 1 0 0,0-1-1 0 0,0 0 1 0 0,-1 1-1 0 0,1-1 1 0 0,0 0-1 0 0,0 0 1 0 0,-1 1-1 0 0,1-1 1 0 0,0 0-1 0 0,-1 1 1 0 0,1-1-1 0 0,-1 1 1 0 0,0-2-1 0 0,-2-4 228 0 0,-4-18 5412 0 0,6 22-5306 0 0,1 0 0 0 0,-1 0 0 0 0,0 0 0 0 0,1 0 0 0 0,-1 0 0 0 0,0 0 1 0 0,0 0-1 0 0,0 1 0 0 0,-1-1 0 0 0,-1-3 0 0 0,2 5-283 0 0,0-1 0 0 0,1 1-1 0 0,-1-1 1 0 0,0 1 0 0 0,1-1 0 0 0,-1 1-1 0 0,0-1 1 0 0,0 1 0 0 0,0 0-1 0 0,1-1 1 0 0,-1 1 0 0 0,0 0 0 0 0,0 0-1 0 0,0 0 1 0 0,0-1 0 0 0,0 1 0 0 0,0 0-1 0 0,1 0 1 0 0,-1 0 0 0 0,0 1-1 0 0,0-1 1 0 0,0 0 0 0 0,0 0 0 0 0,0 0-1 0 0,1 1 1 0 0,-1-1 0 0 0,-1 1 0 0 0,-5 2 35 0 0,1 1 0 0 0,0 0 0 0 0,1 0 1 0 0,-1 1-1 0 0,1 0 0 0 0,0-1 1 0 0,0 2-1 0 0,0-1 0 0 0,1 1 1 0 0,-7 10-1 0 0,-3 8 397 0 0,-15 34 1 0 0,28-56-456 0 0,-8 20 159 0 0,1 1 0 0 0,2 0 0 0 0,-5 24 0 0 0,-7 8-127 0 0,15-42-51 0 0,1 1 0 0 0,0 0 0 0 0,1 0 0 0 0,1-1 0 0 0,0 1 0 0 0,3 26 1 0 0,-1-24-10 0 0,-2-11 0 0 0,1-1 0 0 0,-1 1 0 0 0,1-1 0 0 0,-1 0 0 0 0,1 0 0 0 0,1 1 0 0 0,-1-1 0 0 0,1 0 0 0 0,-1 0 0 0 0,1 0 0 0 0,0 0 0 0 0,1-1 0 0 0,-1 1 0 0 0,5 5 0 0 0,7 2-11 0 0,0-1 1 0 0,0-1 0 0 0,1 0-1 0 0,1-1 1 0 0,-1 0 0 0 0,17 5 0 0 0,-7-8 10 0 0,-5-2 0 0 0,-9 0-1 0 0,1-2 0 0 0,-1 1 0 0 0,0-1 1 0 0,1-1-1 0 0,-1 0 0 0 0,0-1 0 0 0,1 0 1 0 0,-1-1-1 0 0,0 0 0 0 0,12-4 1 0 0,-8 2 27 0 0,1-2 0 0 0,-1 0 0 0 0,0-1 0 0 0,0 0 0 0 0,-1-2 0 0 0,18-12 0 0 0,-25 16 41 0 0,1 0 0 0 0,-1-1 0 0 0,0-1 0 0 0,-1 1 1 0 0,1-1-1 0 0,-1 0 0 0 0,-1 0 0 0 0,8-13 0 0 0,-12 19-56 0 0,1-4 35 0 0,1 0 1 0 0,-1 0-1 0 0,0 0 1 0 0,0 0-1 0 0,0-1 1 0 0,-1 1 0 0 0,0-1-1 0 0,0 1 1 0 0,0-1-1 0 0,-1-5 1 0 0,2-16 216 0 0,-1 20-206 0 0,-1 1 0 0 0,0-1 0 0 0,0 1 0 0 0,0 0 0 0 0,0-1 0 0 0,-3-8 0 0 0,-1-1-3 0 0,-1 1-1 0 0,0-1 1 0 0,-2 1-1 0 0,1 0 1 0 0,-2 0-1 0 0,0 1 1 0 0,-14-19-1 0 0,15 24-52 0 0,0 0 0 0 0,-1 0 0 0 0,0 1 0 0 0,0 0 0 0 0,-11-8 0 0 0,4 4-2 0 0,10 8 0 0 0,0 0 0 0 0,0 0 0 0 0,0 0 0 0 0,-1 1 0 0 0,0 0 0 0 0,1 0 0 0 0,-1 0 0 0 0,-10-2 0 0 0,8 2 0 0 0,-1 1 0 0 0,1 1 0 0 0,-1-1 0 0 0,0 1 0 0 0,1 1 0 0 0,-1 0 0 0 0,-12 1 0 0 0,16 0-7 0 0,1-1-1 0 0,-1 1 0 0 0,1 1 0 0 0,-1-1 1 0 0,1 1-1 0 0,0-1 0 0 0,0 1 0 0 0,-1 1 0 0 0,1-1 1 0 0,0 0-1 0 0,-4 5 0 0 0,-1-1-18 0 0,1 0 0 0 0,1 1 0 0 0,-1 0 1 0 0,1 0-1 0 0,0 1 0 0 0,1 0 0 0 0,-11 16 0 0 0,13-18 21 0 0,1 1 1 0 0,0-1-1 0 0,1 1 0 0 0,-1-1 0 0 0,1 1 0 0 0,0 0 1 0 0,1 0-1 0 0,0 0 0 0 0,0 0 0 0 0,1 0 0 0 0,-1 0 1 0 0,2 12-1 0 0,1-10-9 0 0,0-1 1 0 0,0 1-1 0 0,4 9 1 0 0,3 7 13 0 0,-7-16 0 0 0,1-1 0 0 0,0 0 0 0 0,1 0 0 0 0,0 0 0 0 0,0 0 0 0 0,1-1 0 0 0,-1 0 0 0 0,2 0 0 0 0,6 8 0 0 0,-9-12 0 0 0,1 1 0 0 0,0 0 0 0 0,0-1 0 0 0,1 0 0 0 0,-1 0 0 0 0,1 0 0 0 0,-1 0 0 0 0,7 2 0 0 0,-3-1 0 0 0,-7-4-1 0 0,1 1-1 0 0,-1 0 1 0 0,0-1-1 0 0,0 1 1 0 0,1-1-1 0 0,-1 1 1 0 0,0-1-1 0 0,1 0 1 0 0,-1 0-1 0 0,1 1 0 0 0,-1-1 1 0 0,1 0-1 0 0,-1 0 1 0 0,0 0-1 0 0,1 0 1 0 0,-1-1-1 0 0,1 1 1 0 0,-1 0-1 0 0,0-1 1 0 0,1 1-1 0 0,1-2 1 0 0,5 0-100 0 0,-4 1-196 0 0,1 0 0 0 0,-1 0 0 0 0,0-1 0 0 0,1 0 0 0 0,-1 1 1 0 0,0-1-1 0 0,0-1 0 0 0,6-3 0 0 0,2-2-976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13.90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46 0 1840 0 0,'0'0'6176'0'0,"-11"5"-5160"0"0,10-2-607 0 0,-3 2-144 0 0,1-1 0 0 0,1 1 1 0 0,-1 0-1 0 0,1 0 1 0 0,0 1-1 0 0,0-1 0 0 0,0 0 1 0 0,1 1-1 0 0,-2 7 0 0 0,-1 19 333 0 0,2-25-461 0 0,1 1-1 0 0,-1 14 1 0 0,7 128 1497 0 0,-5-136-1453 0 0,2-1 0 0 0,3 19 1 0 0,1 2 95 0 0,7 31 124 0 0,-9-47-280 0 0,10 29-1 0 0,-2-8-106 0 0,-6-23 69 0 0,-5-14-58 0 0,0 1 0 0 0,0 0 0 0 0,0-1 0 0 0,0 1 0 0 0,-1 0 0 0 0,1-1 0 0 0,0 6-1 0 0,8 65 595 0 0,-4 8-151 0 0,-10-44-301 0 0,4-28-99 0 0,-1 0 0 0 0,0 14 0 0 0,3-5-35 0 0,-1-1 201 0 0,0 0 0 0 0,-5 27-1 0 0,2-6 215 0 0,3-29-360 0 0,-1 0 0 0 0,-3 15 0 0 0,1-4-27 0 0,-3 17-50 0 0,1-22 33 0 0,3-11-10 0 0,1-1 0 0 0,0 1-1 0 0,0 0 1 0 0,0 0 0 0 0,1 0 0 0 0,-1 0 0 0 0,1 0 0 0 0,0 4-1 0 0,0-7 58 0 0,0 1-10 0 0,0 6-1 0 0,0-6 44 0 0,1-4-1355 0 0,0 1 979 0 0,-1 0-1 0 0,1 1 0 0 0,0-1 0 0 0,-1 0 0 0 0,1 0 1 0 0,0 1-1 0 0,0-1 0 0 0,0 1 0 0 0,0-1 0 0 0,0 1 1 0 0,1-1-1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14.54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1 178 2760 0 0,'0'0'8340'0'0,"0"-2"-7984"0"0,12-23 767 0 0,-10 21-963 0 0,1 0 0 0 0,-1 1 1 0 0,0-2-1 0 0,-1 1 0 0 0,1 0 1 0 0,-1 0-1 0 0,0 0 1 0 0,0-1-1 0 0,1-5 0 0 0,-2-2 135 0 0,-1 5-59 0 0,1 0 0 0 0,0 0-1 0 0,1 0 1 0 0,3-14 0 0 0,-3 7-29 0 0,-2-14 74 0 0,1 27 461 0 0,1 8-660 0 0,0-1 1 0 0,0 1-1 0 0,-1 0 0 0 0,-1 11 1 0 0,-1 3 58 0 0,2 8 39 0 0,0-2 186 0 0,4 48 0 0 0,1-31 4 0 0,-4-39-306 0 0,-1 1 0 0 0,0-1 1 0 0,-1 1-1 0 0,1-1 1 0 0,-1 1-1 0 0,-2 6 0 0 0,-2 22 212 0 0,5-25-143 0 0,-1 0 0 0 0,-1 0 0 0 0,-4 15-1 0 0,2-10-100 0 0,3-10-71 0 0,0-1 4 0 0,1-1 0 0 0,-1 1 0 0 0,0-1 0 0 0,0 1 0 0 0,-1-1-1 0 0,1 1 1 0 0,-2 2 0 0 0,2-4-41 0 0,1 10-1923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22.15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257 39 2304 0 0,'4'-5'2660'0'0,"6"-7"1782"0"0,-10 10-4038 0 0,1 0-1 0 0,0 0 0 0 0,-1 0 0 0 0,1 0 0 0 0,-1 0 0 0 0,0 0 0 0 0,1-4 1 0 0,-1 5 1568 0 0,-5 1-1828 0 0,1 0 0 0 0,0 1 0 0 0,-1-1 1 0 0,1 1-1 0 0,0 0 0 0 0,0 0 1 0 0,0 1-1 0 0,-1 0 0 0 0,1-1 1 0 0,1 1-1 0 0,-1 0 0 0 0,0 1 1 0 0,-4 3-1 0 0,-1 1-118 0 0,2 0 0 0 0,-1 1 0 0 0,1 0 0 0 0,-9 13 0 0 0,2-6 21 0 0,-3 5-29 0 0,-11 22 69 0 0,18-28-78 0 0,0 1 1 0 0,1 0-1 0 0,-13 30 0 0 0,11-18 19 0 0,7-21-13 0 0,1 1-1 0 0,0 0 0 0 0,1 0 1 0 0,0 0-1 0 0,0 0 0 0 0,-1 10 0 0 0,2-8-17 0 0,-1-1-1 0 0,0 1 0 0 0,-1 0 0 0 0,-4 9 0 0 0,-2 9-41 0 0,9-25 43 0 0,-2 10 9 0 0,3 16-65 0 0,-1-24 57 0 0,1 0 0 0 0,0 0 0 0 0,0 0 0 0 0,0 0-1 0 0,0 0 1 0 0,1 0 0 0 0,0 0 0 0 0,3 6 0 0 0,3 7 0 0 0,-6-14-1 0 0,0 0-1 0 0,0 0 1 0 0,0 0-1 0 0,0-1 0 0 0,1 1 1 0 0,-1 0-1 0 0,1-1 0 0 0,-1 0 1 0 0,1 1-1 0 0,0-1 0 0 0,6 3 1 0 0,40 19-37 0 0,-43-22 45 0 0,9 4-6 0 0,-1-2 0 0 0,1 0 0 0 0,1 0 0 0 0,-1-1 0 0 0,0-1 0 0 0,1-1 0 0 0,-1 0 0 0 0,30-3 0 0 0,-35 0 0 0 0,1 0 0 0 0,0-1 0 0 0,-1 0 0 0 0,0-1 0 0 0,20-10 0 0 0,-11 4 0 0 0,-1-1 0 0 0,19-16 0 0 0,-29 21 28 0 0,-2 0-1 0 0,1 0 0 0 0,-1-1 0 0 0,1 0 0 0 0,-2 0 1 0 0,1-1-1 0 0,-1 1 0 0 0,0-1 0 0 0,4-12 0 0 0,1 1 178 0 0,-8 16-156 0 0,-1 0 0 0 0,1 1 0 0 0,-1-1 0 0 0,0 0 0 0 0,0 0 0 0 0,0 0 0 0 0,0 0 0 0 0,0 0 0 0 0,-1 0 0 0 0,1 0-1 0 0,-1-5 1 0 0,-7-80 639 0 0,4 66-696 0 0,1 11 8 0 0,-1 0 0 0 0,0 0 0 0 0,-1 0 0 0 0,-6-15 0 0 0,2 8 0 0 0,1 4 0 0 0,0 1 0 0 0,-1 1 0 0 0,0-1 0 0 0,-1 1 0 0 0,-16-16 0 0 0,19 22 8 0 0,0 1 0 0 0,0 0 0 0 0,0 0 0 0 0,-1 1 0 0 0,0-1 0 0 0,0 1 0 0 0,-14-5 0 0 0,13 7-8 0 0,1 0 0 0 0,-1 0 0 0 0,-14 0 0 0 0,-1-1 0 0 0,20 3-6 0 0,0 0 0 0 0,0 0-1 0 0,0 0 1 0 0,0 0 0 0 0,0 1-1 0 0,0-1 1 0 0,1 1 0 0 0,-1 0-1 0 0,0 0 1 0 0,-4 2 0 0 0,-29 16-42 0 0,21-10 21 0 0,6-3 21 0 0,-1 0-1 0 0,1 1 1 0 0,0 1-1 0 0,1 0 1 0 0,0 0-1 0 0,0 0 1 0 0,1 1-1 0 0,0 0 1 0 0,0 1-1 0 0,-7 14 0 0 0,10-15-7 0 0,-1-1 0 0 0,1 2 0 0 0,0-1 0 0 0,1 0 0 0 0,0 1 0 0 0,1-1 0 0 0,0 1 0 0 0,1 0 0 0 0,-1 14 0 0 0,2-20 11 0 0,1 0 0 0 0,0 0 0 0 0,1 0 0 0 0,-1-1-1 0 0,1 1 1 0 0,-1 0 0 0 0,1-1 0 0 0,0 1 0 0 0,0-1-1 0 0,1 1 1 0 0,3 4 0 0 0,6 8-227 0 0,-9-11 102 0 0,1 0 0 0 0,-1-1-1 0 0,1 1 1 0 0,7 6-1 0 0,3 2-663 0 0,8 9-1535 0 0,-9-9-2927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22.96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43 1 456 0 0,'0'0'7720'0'0,"-10"14"-6710"0"0,7-8-640 0 0,1-1-1 0 0,-1 1 0 0 0,1 0 1 0 0,0 0-1 0 0,1 0 0 0 0,-1 0 1 0 0,1 0-1 0 0,1 0 0 0 0,-1 11 1 0 0,1 1 684 0 0,7 36 1 0 0,-1-18-670 0 0,-3 48 435 0 0,-3 28-39 0 0,1-94-644 0 0,-2 0-1 0 0,0-1 1 0 0,-6 28 0 0 0,4-25 77 0 0,-3 38 1 0 0,-2 40 241 0 0,3 17 96 0 0,5-90-413 0 0,-1-16-88 0 0,1 0-1 0 0,0 0 1 0 0,0-1-1 0 0,1 1 1 0 0,0 0-1 0 0,3 13 0 0 0,-2-16-14 0 0,-1 0 0 0 0,1 0 0 0 0,-2 0-1 0 0,1 0 1 0 0,-1 10 0 0 0,2 9 217 0 0,-2 47-278 0 0,0-71 33 0 0,0 1-1 0 0,0 0 1 0 0,0-1 0 0 0,0 1-1 0 0,0-1 1 0 0,1 1 0 0 0,-1-1-1 0 0,0 1 1 0 0,1-1 0 0 0,1 3-1 0 0,-1 3-24 0 0,-1-7 14 0 0,0 0 0 0 0,0 1 0 0 0,0-1-1 0 0,0 1 1 0 0,0-1 0 0 0,0 0 0 0 0,1 1 0 0 0,-1-1 0 0 0,0 0 0 0 0,0 1 0 0 0,0-1 0 0 0,0 0 0 0 0,1 1 0 0 0,-1-1 0 0 0,0 0 0 0 0,0 1 0 0 0,1-1 0 0 0,-1 0-1 0 0,0 0 1 0 0,1 1 0 0 0,-1 0 13 0 0,1-1 1 0 0,-1 1-1 0 0,1-1 0 0 0,-1 1 0 0 0,1-1 0 0 0,-1 1 1 0 0,1 0-1 0 0,-1-1 0 0 0,0 1 0 0 0,1 0 0 0 0,-1-1 0 0 0,0 1 1 0 0,0 0-1 0 0,0 0 0 0 0,1-1 0 0 0,-1 1 0 0 0,0 0 1 0 0,0 0-1 0 0,0-1 0 0 0,0 2 0 0 0,0-1 69 0 0,0 0-23 0 0,2 2-59 0 0,-1-2-70 0 0,1-1-130 0 0,0 0 0 0 0,0 0 0 0 0,0 0 0 0 0,1 0 0 0 0,-1-1 1 0 0,0 1-1 0 0,0-1 0 0 0,0 0 0 0 0,0 1 0 0 0,0-1 0 0 0,0 0 1 0 0,0 0-1 0 0,2-2 0 0 0,8-7-1166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23.71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15 99 6072 0 0,'0'0'1430'0'0,"-7"-4"1205"0"0,6 2-2525 0 0,0 1 1 0 0,1 0-1 0 0,-1-1 1 0 0,0 1-1 0 0,0 0 0 0 0,1-1 1 0 0,-1 1-1 0 0,1-1 1 0 0,-1 1-1 0 0,1-1 0 0 0,0 1 1 0 0,-1-1-1 0 0,1 0 1 0 0,0 1-1 0 0,0-1 0 0 0,0 1 1 0 0,0-1-1 0 0,1 1 1 0 0,-1-1-1 0 0,0 0 1 0 0,1 1-1 0 0,-1-1 0 0 0,1 1 1 0 0,-1-1-1 0 0,1 1 1 0 0,0 0-1 0 0,-1-1 0 0 0,1 1 1 0 0,0 0-1 0 0,0-1 1 0 0,0 1-1 0 0,0 0 0 0 0,0 0 1 0 0,0 0-1 0 0,3-2 1 0 0,6-4 10 0 0,-8 5-74 0 0,-1 1 0 0 0,1-1 0 0 0,0 1 1 0 0,0 0-1 0 0,1 0 0 0 0,-1 0 0 0 0,0 0 0 0 0,0 0 0 0 0,0 0 0 0 0,3 0 1 0 0,21-8 352 0 0,-23 7-333 0 0,0 1 0 0 0,1-1 1 0 0,-1 1-1 0 0,1 0 0 0 0,0 0 1 0 0,-1 0-1 0 0,8 0 0 0 0,9 0 193 0 0,-14 1-208 0 0,-1-1 0 0 0,0 1 0 0 0,0 0-1 0 0,1 0 1 0 0,-1 0 0 0 0,0 1 0 0 0,0 0-1 0 0,1 0 1 0 0,-1 0 0 0 0,0 1 0 0 0,8 3-1 0 0,-6 2-39 0 0,-5-5-12 0 0,-1 0 0 0 0,1 0 0 0 0,-1 0 0 0 0,1 1 0 0 0,-1-1 0 0 0,0 0 0 0 0,0 1 0 0 0,0-1 0 0 0,-1 1 0 0 0,1-1 0 0 0,-1 1 0 0 0,1-1 0 0 0,-1 1 0 0 0,0-1 0 0 0,0 4 0 0 0,0 1 0 0 0,-2 1 0 0 0,1-1 0 0 0,-1 0 0 0 0,-2 7 0 0 0,0-2 0 0 0,-2 3 9 0 0,0 0 0 0 0,-1-1 0 0 0,0 0 0 0 0,-1-1 0 0 0,-18 23 0 0 0,3-3 2 0 0,-28 35-12 0 0,43-60 29 0 0,8-8-26 0 0,-1 0 0 0 0,1 0 0 0 0,-1 1 1 0 0,1-1-1 0 0,0 1 0 0 0,-1-1 0 0 0,1 0 0 0 0,0 1 0 0 0,-1-1 0 0 0,1 1 1 0 0,0-1-1 0 0,0 1 0 0 0,-1-1 0 0 0,1 1 0 0 0,0-1 0 0 0,0 1 0 0 0,0-1 1 0 0,0 1-1 0 0,0-1 0 0 0,0 1 0 0 0,-1 0 0 0 0,-2 11 361 0 0,3-12-339 0 0,-1 1 1 0 0,1-1-1 0 0,0 0 1 0 0,0 1 0 0 0,-1-1-1 0 0,1 1 1 0 0,0-1-1 0 0,0 1 1 0 0,0-1 0 0 0,0 1-1 0 0,0-1 1 0 0,0 1 0 0 0,-1-1-1 0 0,1 0 1 0 0,0 1-1 0 0,0-1 1 0 0,1 1 0 0 0,-1-1-1 0 0,0 1 1 0 0,0-1 0 0 0,0 2-1 0 0,1-1 133 0 0,0 0 3 0 0,2 1-70 0 0,0 0-1 0 0,1 0 1 0 0,-1 0-1 0 0,0-1 1 0 0,1 1-1 0 0,-1-1 1 0 0,0 0-1 0 0,1 0 1 0 0,0 0-1 0 0,5 0 1 0 0,42 1 1012 0 0,-42-2-905 0 0,107-3 830 0 0,-63-5-754 0 0,-39 5-166 0 0,-14 3-104 0 0,1 0 0 0 0,-1 0 0 0 0,0-1 0 0 0,1 1 0 0 0,-1 0 0 0 0,1 0 0 0 0,-1 0 0 0 0,0 0 0 0 0,1-1 0 0 0,-1 1 0 0 0,1 0 0 0 0,-1 0 0 0 0,1 0 0 0 0,-1 0 0 0 0,0 0 0 0 0,1 0 0 0 0,-1 0 0 0 0,1 0 0 0 0,-1 0 0 0 0,1 1 0 0 0,-1-1 0 0 0,0 0 0 0 0,1 0 0 0 0,-1 0 0 0 0,1 0 0 0 0,-1 0 0 0 0,1 1 0 0 0,-1-1 11 0 0,1 1 0 0 0,-1-1 0 0 0,1 0 0 0 0,-1 1 0 0 0,1-1 0 0 0,-1 0 0 0 0,1 0 0 0 0,-1 1 0 0 0,1-1-1 0 0,-1 0 1 0 0,1 0 0 0 0,-1 0 0 0 0,1 0 0 0 0,-1 0 0 0 0,1 0 0 0 0,-1 0 0 0 0,1 0 0 0 0,0 0 0 0 0,-1 0 0 0 0,1 0 0 0 0,0 0 0 0 0,-1 0-86 0 0,1 0 0 0 0,0 0 0 0 0,-1 0 0 0 0,1 0 0 0 0,0 0 0 0 0,-1 0 0 0 0,1-1 0 0 0,0 1 0 0 0,-1 0 0 0 0,1 0 0 0 0,-1-1 0 0 0,1 1 0 0 0,0 0 0 0 0,-1-1 0 0 0,1 1 0 0 0,-1 0 1 0 0,1-1-1 0 0,-1 1 0 0 0,1-1 0 0 0,-1 1 0 0 0,1-1 0 0 0,-1 1 0 0 0,0-1 0 0 0,1 1 0 0 0,-1-1 0 0 0,1 0 0 0 0,3-6-7146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30.586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450 30 920 0 0,'0'0'4704'0'0,"-8"-12"-1702"0"0,6 10-2780 0 0,0 0-1 0 0,0 1 0 0 0,-1-1 1 0 0,1 0-1 0 0,-1 1 0 0 0,1 0 1 0 0,-1 0-1 0 0,1 0 0 0 0,-1 0 0 0 0,0 0 1 0 0,0 0-1 0 0,0 1 0 0 0,1-1 1 0 0,-1 1-1 0 0,-5 0 0 0 0,2-1 133 0 0,0 1 0 0 0,0 1 0 0 0,-1-1-1 0 0,1 1 1 0 0,0 0 0 0 0,-9 3 0 0 0,0 2 38 0 0,0 1 0 0 0,1 0 1 0 0,0 0-1 0 0,-16 13 1 0 0,-46 41-15 0 0,44-34-251 0 0,17-12-100 0 0,0 0-1 0 0,1 0 1 0 0,1 2-1 0 0,0 0 1 0 0,-14 24-1 0 0,24-36-12 0 0,0 0 0 0 0,0 0 0 0 0,0 0 0 0 0,0 1 0 0 0,1-1 0 0 0,0 1 0 0 0,0-1 0 0 0,1 1 0 0 0,-1 0 0 0 0,0 10-1 0 0,-7 23 110 0 0,6-31-87 0 0,1-1 1 0 0,0 1-1 0 0,1 0 0 0 0,-2 15 0 0 0,1 6 34 0 0,2-24-61 0 0,-1-1 1 0 0,0 1-1 0 0,1-1 1 0 0,0 1 0 0 0,0-1-1 0 0,0 1 1 0 0,1-1-1 0 0,0 1 1 0 0,-1-1-1 0 0,1 1 1 0 0,1-1 0 0 0,-1 0-1 0 0,1 1 1 0 0,0-1-1 0 0,0 0 1 0 0,4 6-1 0 0,0-2-6 0 0,1 1 1 0 0,0-1-1 0 0,0-1 0 0 0,1 1 0 0 0,0-1 0 0 0,0 0 0 0 0,1-1 0 0 0,0 0 0 0 0,0-1 0 0 0,0 0 0 0 0,1 0 0 0 0,0-1 0 0 0,0 0 0 0 0,0 0 0 0 0,0-1 0 0 0,1-1 0 0 0,-1 0 0 0 0,1 0 0 0 0,-1-1 0 0 0,1 0 0 0 0,18-2 0 0 0,-21 0 32 0 0,-1 0 0 0 0,0-1 0 0 0,0 0-1 0 0,1 0 1 0 0,-1-1 0 0 0,-1 1 0 0 0,1-2 0 0 0,0 1 0 0 0,9-7 0 0 0,4-4 171 0 0,26-26 0 0 0,-41 36-175 0 0,2-3 1 0 0,0-1-1 0 0,0 0 1 0 0,-1 0 0 0 0,5-9 0 0 0,12-16 102 0 0,-18 28-100 0 0,-2-1-1 0 0,1 0 1 0 0,-1 0-1 0 0,0 0 1 0 0,5-13-1 0 0,2-6 86 0 0,-6 14-33 0 0,0 0 0 0 0,-1 0 0 0 0,3-20 0 0 0,-6 27-55 0 0,0 0 0 0 0,0 1-1 0 0,0-1 1 0 0,-1 0 0 0 0,0-4-1 0 0,-1-13-3 0 0,0 9-80 0 0,0-1-1 0 0,-1 1 1 0 0,0 0-1 0 0,0 0 1 0 0,-2 0-1 0 0,-7-17 1 0 0,11 28 46 0 0,-1-5-12 0 0,-1 0 0 0 0,0 0 1 0 0,0 1-1 0 0,0-1 0 0 0,-1 1 1 0 0,0 0-1 0 0,0 0 0 0 0,0 1 1 0 0,-1-1-1 0 0,1 1 0 0 0,-1 0 1 0 0,0 0-1 0 0,-7-4 0 0 0,6 5 19 0 0,-1 2 0 0 0,1-1 0 0 0,-1 0 0 0 0,-6 0 0 0 0,1 0-10 0 0,-1 1-11 0 0,0 0 0 0 0,0 1 1 0 0,0 0-1 0 0,0 1 0 0 0,-17 3 0 0 0,12-2 15 0 0,-15 5-105 0 0,31-7 79 0 0,0 1-1 0 0,-1 0 1 0 0,1 0 0 0 0,0 0-1 0 0,-1 0 1 0 0,1 0 0 0 0,0 1-1 0 0,0-1 1 0 0,0 1 0 0 0,-2 2-1 0 0,-8 11-415 0 0,1 1 0 0 0,-15 29 0 0 0,16-26-88 0 0,-13 39 0 0 0,21-50 317 0 0,0 1 0 0 0,0-1 1 0 0,1 0-1 0 0,0 1 0 0 0,0-1 0 0 0,1 0 1 0 0,1 16-1 0 0,-1-23 157 0 0,0 0 1 0 0,1 0 0 0 0,-1 0-1 0 0,0 0 1 0 0,0 0-1 0 0,1 0 1 0 0,-1 0 0 0 0,0 0-1 0 0,1 0 1 0 0,-1 0-1 0 0,1 0 1 0 0,-1 0-1 0 0,1 0 1 0 0,-1-1 0 0 0,1 1-1 0 0,0 0 1 0 0,-1 0-1 0 0,1-1 1 0 0,0 1-1 0 0,0 0 1 0 0,1 0 0 0 0,2 3-753 0 0,3 3-3710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31.284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82 1 3224 0 0,'0'0'5126'0'0,"-4"4"-3758"0"0,1-2-1086 0 0,0 1-1 0 0,0-1 1 0 0,1 1-1 0 0,-1 0 1 0 0,0 0-1 0 0,1 0 1 0 0,0 0-1 0 0,0 0 0 0 0,0 1 1 0 0,0-1-1 0 0,-2 6 1 0 0,2-3-102 0 0,0 0 1 0 0,0 0-1 0 0,1 0 1 0 0,-1 0-1 0 0,1 0 1 0 0,0 11 0 0 0,-9 62 1487 0 0,9-58-1203 0 0,-4 26 1 0 0,2-26-178 0 0,0 24 0 0 0,-3 38 296 0 0,3-53-386 0 0,1-19-82 0 0,1 1 1 0 0,0-1 0 0 0,2 17-1 0 0,0 18 185 0 0,-1-33-175 0 0,2 27-1 0 0,14 96 70 0 0,-13-106-147 0 0,-1-10-47 0 0,-1-1 1 0 0,-1 1-1 0 0,-1 20 0 0 0,-1-23 99 0 0,3 31 0 0 0,0-33 16 0 0,0 0 0 0 0,-1 0 0 0 0,-5 27 0 0 0,-3 0 60 0 0,4-26-92 0 0,-4 14-24 0 0,7-22-60 0 0,1-1-16 0 0,0-6-101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32.052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80 1376 0 0,'0'0'9496'0'0,"0"-7"-7334"0"0,0 5-2088 0 0,1 1-1 0 0,-1-1 1 0 0,1 1-1 0 0,-1-1 1 0 0,1 1 0 0 0,0 0-1 0 0,0-1 1 0 0,-1 1-1 0 0,1 0 1 0 0,0 0-1 0 0,0 0 1 0 0,0-1-1 0 0,0 1 1 0 0,1 0-1 0 0,-1 1 1 0 0,0-1 0 0 0,3-2-1 0 0,29-15 395 0 0,-27 14-374 0 0,1 0-42 0 0,0 0 1 0 0,1 1 0 0 0,0 0 0 0 0,-1 0 0 0 0,1 0 0 0 0,1 1 0 0 0,-1 1 0 0 0,0-1 0 0 0,0 1 0 0 0,1 0 0 0 0,-1 1 0 0 0,13 1 0 0 0,-18 0-42 0 0,0 0 0 0 0,0 0 0 0 0,0 0 0 0 0,-1 1 0 0 0,1-1 0 0 0,0 1 0 0 0,-1 0 0 0 0,1 0 0 0 0,-1 0 0 0 0,1 0 0 0 0,-1 0 0 0 0,0 0 0 0 0,0 1 0 0 0,0-1 0 0 0,0 1 1 0 0,0 0-1 0 0,-1-1 0 0 0,1 1 0 0 0,-1 0 0 0 0,1 0 0 0 0,-1 0 0 0 0,0 0 0 0 0,-1 0 0 0 0,1 0 0 0 0,0 0 0 0 0,0 4 0 0 0,-2 2-36 0 0,0 0 0 0 0,0 0-1 0 0,-1-1 1 0 0,0 1 0 0 0,-1 0 0 0 0,0-1-1 0 0,0 0 1 0 0,-1 0 0 0 0,0 0 0 0 0,-8 12-1 0 0,2-4 200 0 0,-2-1-1 0 0,1 0 1 0 0,-2-1-1 0 0,-15 13 0 0 0,-9 3 491 0 0,36-29-741 0 0,3-2-267 0 0,4-1 302 0 0,1 0 0 0 0,0 1-1 0 0,14-2 1 0 0,-4 1 33 0 0,-11 2 3 0 0,0 0 0 0 0,1 0 0 0 0,-1 0 0 0 0,0 1 0 0 0,8 2 0 0 0,11 1-22 0 0,25 4 27 0 0,-46-7 1 0 0,0-1 0 0 0,0 2 0 0 0,0-1 0 0 0,0 0 0 0 0,5 3 0 0 0,2 1 0 0 0,-10-4 0 0 0,1-1 0 0 0,-1 1 0 0 0,0-1 0 0 0,0 1 0 0 0,0 0 0 0 0,0 0 0 0 0,0-1 0 0 0,0 1 0 0 0,0 0 0 0 0,0 0 0 0 0,0 0 0 0 0,0 1 1 0 0,3 2-1 0 0,-3-3 5 0 0,0 1-1 0 0,0-1 1 0 0,0 1 0 0 0,0-1 0 0 0,0 1 0 0 0,0-1 0 0 0,0 1 0 0 0,0-1 0 0 0,0 1 0 0 0,-1 0 0 0 0,1-1 0 0 0,0 4 0 0 0,-4 9 174 0 0,3-12-159 0 0,-3 2 62 0 0,0 1 0 0 0,0 0-1 0 0,-1-1 1 0 0,1 0-1 0 0,-1 0 1 0 0,0 0-1 0 0,0 0 1 0 0,0-1-1 0 0,-1 1 1 0 0,1-1 0 0 0,-6 3-1 0 0,-17 14 391 0 0,11-7-55 0 0,-1-1 1 0 0,-1-1-1 0 0,-27 15 0 0 0,-20 0-1 0 0,62-25-493 0 0,0 0 0 0 0,-1 0 0 0 0,1 0 0 0 0,-1-1 0 0 0,1 1 0 0 0,-1-1 0 0 0,1 0-1 0 0,-1 0 1 0 0,1 0 0 0 0,0-1 0 0 0,-7-1 0 0 0,-8-5-5249 0 0,10 0-718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37.57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62 133 456 0 0,'-28'0'432'0'0,"26"0"512"0"0,0 0-532 0 0,-9 0-284 0 0,1 0 2652 0 0,5 0-1700 0 0,2 0 294 0 0,4 0-486 0 0,6 0-560 0 0,0 0 0 0 0,-1 1 0 0 0,10 2 0 0 0,-14-2-78 0 0,1-2-6 0 0,40-3 1496 0 0,-41 4-1612 0 0,0-1-64 0 0,19-5 69 0 0,-19 5-120 0 0,-1 1 1 0 0,1-1-1 0 0,0 1 1 0 0,-1 0-1 0 0,1 0 1 0 0,0 0-1 0 0,-1-1 1 0 0,1 2-1 0 0,2-1 1 0 0,7 0 38 0 0,2 0 10 0 0,-3 0 110 0 0,-1-1 0 0 0,16-3 0 0 0,-23 3 250 0 0,1 1-224 0 0,45 0 444 0 0,-46 0-565 0 0,10 0 80 0 0,44 4-23 0 0,20-1 220 0 0,-73-3-339 0 0,10 0 129 0 0,0 0-1 0 0,0 1 1 0 0,15 3 0 0 0,-3 2-44 0 0,-13-4-48 0 0,23 9 1 0 0,11 0-42 0 0,-27-10 66 0 0,34 0 1 0 0,-36-2 4 0 0,1 1 0 0 0,20 3 0 0 0,69 8 215 0 0,-103-10-284 0 0,0-1 1 0 0,0 0-1 0 0,1 0 0 0 0,-1 0 0 0 0,0-1 1 0 0,4 0-1 0 0,16-2 63 0 0,22 4 15 0 0,84-4 126 0 0,-120 2-206 0 0,-1 1 0 0 0,14 2-1 0 0,14-1 82 0 0,-16-2 23 0 0,32 1 0 0 0,-34 1-27 0 0,-1 0-1 0 0,33-5 0 0 0,18-1 73 0 0,-47 4-52 0 0,34-4 0 0 0,-30 0-65 0 0,1 1 0 0 0,36 0-1 0 0,77 1 86 0 0,-115 2-103 0 0,-1-2-1 0 0,31-6 1 0 0,-21 3-24 0 0,96-11 170 0 0,-83 6-94 0 0,-32 10-57 0 0,-2-1 22 0 0,1 1-1 0 0,0 0 1 0 0,16 2 0 0 0,-24 0-19 0 0,0-1 1 0 0,0 0 0 0 0,0-1-1 0 0,6 0 1 0 0,13-2 79 0 0,76 11 462 0 0,-90-7-449 0 0,0-1 0 0 0,13-1 0 0 0,-14 0-104 0 0,1 1 0 0 0,12 1 0 0 0,-8 0-33 0 0,0-1 0 0 0,18-2-1 0 0,4 0-82 0 0,-21 2 110 0 0,-8 1 18 0 0,-1-1 0 0 0,1 0 0 0 0,0-1 0 0 0,-1 0 0 0 0,9-2 0 0 0,-11 2 2 0 0,1 0 0 0 0,0 1 0 0 0,-1-1 1 0 0,1 1-1 0 0,0 1 0 0 0,5 0 0 0 0,-3-1-15 0 0,-1 1 0 0 0,0-1 0 0 0,8-1-1 0 0,54-9 54 0 0,-17 2-64 0 0,-38 4 21 0 0,-1 0 0 0 0,1 2-1 0 0,-1 0 1 0 0,1 0 0 0 0,18 1-1 0 0,29-5 191 0 0,-35 3-158 0 0,20-4 61 0 0,58-1 20 0 0,-33 1-68 0 0,19 3 160 0 0,-64 4-2 0 0,-1-2 0 0 0,28-4 0 0 0,18 2-393 0 0,-53 1 193 0 0,1 1 0 0 0,-1 2-1 0 0,1-1 1 0 0,0 2 0 0 0,21 4 0 0 0,18 0 155 0 0,12 2-140 0 0,-6 0-39 0 0,-31-4 0 0 0,14-2-77 0 0,-38-2 77 0 0,1 1-1 0 0,-1 0 1 0 0,0 1-1 0 0,1 0 1 0 0,10 2-1 0 0,-14-1 1 0 0,-1-2 0 0 0,1 1 0 0 0,-1 0 0 0 0,1-1 0 0 0,8-1 0 0 0,-7 1 0 0 0,0 0 0 0 0,0 0 0 0 0,7 2 0 0 0,-4-1 0 0 0,0 0 0 0 0,19-2 0 0 0,-19 1 0 0 0,1 0 0 0 0,19 2 0 0 0,14 2 50 0 0,-32-4-26 0 0,-1 1-1 0 0,0 0 1 0 0,15 5-1 0 0,27 2 41 0 0,-36-4-48 0 0,2-1 0 0 0,-1-1 0 0 0,0 0 0 0 0,0-1 0 0 0,21-2 0 0 0,-14 1 70 0 0,-21-1-79 0 0,-3 1-3 0 0,0-1-1 0 0,0 1 0 0 0,-1-1 1 0 0,1 1-1 0 0,0 0 0 0 0,0 0 1 0 0,0-1-1 0 0,0 1 0 0 0,0 0 1 0 0,-1 0-1 0 0,1 0 0 0 0,0 0 0 0 0,0 0 1 0 0,0 0-1 0 0,0 0 0 0 0,1 1 1 0 0,13 1 17 0 0,0-1 21 0 0,10-1 33 0 0,-9 0-22 0 0,-5 1-18 0 0,0-2-1 0 0,-1 1 1 0 0,19-4 0 0 0,5 2 4 0 0,-11 1-14 0 0,-6-1 22 0 0,25 1-1 0 0,-28 1-10 0 0,1 0-1 0 0,-1-1 1 0 0,15-3-1 0 0,-25 3-17 0 0,1 0 0 0 0,-1 1 1 0 0,0-1-1 0 0,1 1 0 0 0,-1 0 0 0 0,1 1 0 0 0,-1-1 0 0 0,0 1 1 0 0,1-1-1 0 0,7 4 0 0 0,-8-3 0 0 0,-1 0 0 0 0,1-1-1 0 0,0 0 1 0 0,-1 1 0 0 0,1-1 0 0 0,6-1 0 0 0,18 0 62 0 0,-19 1-80 0 0,0 2-614 0 0,1 0 0 0 0,-1-1 0 0 0,11 0 0 0 0,-18 1 113 0 0,-1-1 1 0 0,1 0-1 0 0,-1 1 0 0 0,1-1 0 0 0,-1 1 0 0 0,0 0 0 0 0,0-1 0 0 0,0 1 1 0 0,0 0-1 0 0,0 0 0 0 0,0 2 0 0 0,0-2-1720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22.35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21 2385 456 0 0,'0'0'7748'0'0,"-9"-5"-5734"0"0,-2-4 152 0 0,11 8-1478 0 0,0-1-568 0 0,12-23 645 0 0,7-7-754 0 0,-9 25-12 0 0,-1 0 12 0 0,-3 0 47 0 0,-3 5-49 0 0,-1 0 1 0 0,1 0 0 0 0,-1 0 0 0 0,0-1 0 0 0,0 1 0 0 0,0 0 0 0 0,0-1 0 0 0,1-3 0 0 0,-2 5-10 0 0,-1 0 1 0 0,1 1-1 0 0,-1-1 0 0 0,1 0 1 0 0,0 0-1 0 0,-1 0 1 0 0,1 0-1 0 0,0 1 0 0 0,0-1 1 0 0,0 0-1 0 0,-1 0 0 0 0,1 1 1 0 0,2-2-1 0 0,-2 1 22 0 0,1 0 1 0 0,-1 0-1 0 0,0 0 0 0 0,0-1 0 0 0,0 1 0 0 0,0 0 0 0 0,-1-1 1 0 0,1 1-1 0 0,1-3 0 0 0,2-3 34 0 0,5-4 42 0 0,-2 2 4 0 0,0 1 0 0 0,17-15 1 0 0,2-7-28 0 0,8-10 82 0 0,-31 38-138 0 0,0-1 0 0 0,0 0 0 0 0,0-1 0 0 0,0 1 0 0 0,3-5 0 0 0,-4 6-9 0 0,-1 0 0 0 0,0 1 0 0 0,1-1 0 0 0,-1 0 0 0 0,1 1 0 0 0,-1-1 0 0 0,4-1 1 0 0,3-4 7 0 0,0 0 0 0 0,-1 0 0 0 0,1-1 0 0 0,9-14 0 0 0,8-8 32 0 0,13-23 226 0 0,-11 13-58 0 0,4 7 116 0 0,-29 31-321 0 0,0 0 0 0 0,0 0 0 0 0,-1-1 0 0 0,1 1 0 0 0,0 0 0 0 0,2-5 0 0 0,-3 5-13 0 0,0 0 0 0 0,0 0-1 0 0,0 0 1 0 0,0 0-1 0 0,1 1 1 0 0,-1-1 0 0 0,1 0-1 0 0,-1 1 1 0 0,4-3-1 0 0,2-1 8 0 0,1-1 0 0 0,-1 0 0 0 0,-1-1 1 0 0,10-11-1 0 0,13-12 22 0 0,-16 17-29 0 0,-10 9 0 0 0,0 1 0 0 0,1 0 0 0 0,-1 0 0 0 0,9-6-1 0 0,1-2 2 0 0,-3 2-1 0 0,-6 6 0 0 0,-1-1 0 0 0,1 1 0 0 0,0-1 0 0 0,-1 1 0 0 0,4-7 0 0 0,-4 6 0 0 0,0 0 0 0 0,0 0 0 0 0,1 0 0 0 0,-1 1 0 0 0,1-1 0 0 0,7-4 0 0 0,23-11 0 0 0,-32 17 5 0 0,0 1 0 0 0,1-1 0 0 0,-1 1 0 0 0,0-1 1 0 0,0 0-1 0 0,0 0 0 0 0,3-3 0 0 0,-3 3-2 0 0,0-1 1 0 0,0 1-1 0 0,0 0 0 0 0,1 0 0 0 0,-1 0 0 0 0,5-2 0 0 0,-2 1-5 0 0,1 1 18 0 0,0-1 1 0 0,0-1 0 0 0,10-6 0 0 0,-4 1-14 0 0,-10 8 1 0 0,0-1-1 0 0,0 1 1 0 0,0-1-1 0 0,0 0 1 0 0,0 1-1 0 0,0-1 1 0 0,0 0-1 0 0,-1 0 1 0 0,1-1 0 0 0,0 1-1 0 0,-1 0 1 0 0,0 0-1 0 0,2-5 1 0 0,-2 5-3 0 0,0 1 0 0 0,0 0 1 0 0,-1 0-1 0 0,1 0 0 0 0,0 0 1 0 0,0 0-1 0 0,0 0 0 0 0,0 1 1 0 0,0-1-1 0 0,0 0 0 0 0,2-1 1 0 0,-2 2 1 0 0,0-1 1 0 0,0 1 0 0 0,0-1-1 0 0,0 1 1 0 0,0-1 0 0 0,-1 0 0 0 0,1 1-1 0 0,0-1 1 0 0,0 0 0 0 0,-1 0-1 0 0,1 0 1 0 0,0-1 0 0 0,-1-4 15 0 0,0 6-17 0 0,0 0 0 0 0,0-1 0 0 0,0 1 1 0 0,0 0-1 0 0,0-1 0 0 0,0 1 0 0 0,0 0 1 0 0,0-1-1 0 0,0 1 0 0 0,0 0 0 0 0,0-1 1 0 0,0 1-1 0 0,1 0 0 0 0,-1-1 0 0 0,0 1 1 0 0,0 0-1 0 0,0-1 0 0 0,0 1 0 0 0,0 0 1 0 0,1 0-1 0 0,-1-1 0 0 0,0 1 0 0 0,0 0 1 0 0,0 0-1 0 0,1-1 0 0 0,-1 1 0 0 0,0 0 1 0 0,1 0-1 0 0,-1 0 0 0 0,0-1 0 0 0,1 1 0 0 0,5-4 5 0 0,-5 3 2 0 0,1 0 0 0 0,-1 1 1 0 0,0-1-1 0 0,0 0 1 0 0,0 0-1 0 0,0 0 0 0 0,1 0 1 0 0,-1 0-1 0 0,-1 0 0 0 0,1 0 1 0 0,0 0-1 0 0,0-1 0 0 0,0 1 1 0 0,-1 0-1 0 0,1-1 0 0 0,0 1 1 0 0,-1 0-1 0 0,1-3 0 0 0,1 1 13 0 0,0 0-1 0 0,0 1 0 0 0,0-1 0 0 0,1 0 0 0 0,-1 1 0 0 0,1 0 0 0 0,-1-1 0 0 0,1 1 0 0 0,5-3 0 0 0,0-1-2 0 0,11-9 74 0 0,-13 10-86 0 0,0 0 1 0 0,0 0 0 0 0,-1 0-1 0 0,-1 1-2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41.308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0 7832 0 0,'0'0'8637'0'0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4.4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729 115 456 0 0,'-3'-13'6022'0'0,"1"11"-5836"0"0,1-1 0 0 0,-1 0 0 0 0,0 1 0 0 0,0-1 0 0 0,0 1 0 0 0,0 0 0 0 0,0 0 0 0 0,-5-4 0 0 0,7 6 22 0 0,-1-1-134 0 0,0-1 0 0 0,0 1 0 0 0,0 0 0 0 0,0 0 0 0 0,0 0 0 0 0,0 0 0 0 0,0 0 0 0 0,0 0 0 0 0,0 0 0 0 0,-1 0 1 0 0,1 0-1 0 0,0 1 0 0 0,-3-2 0 0 0,0-1 281 0 0,-2-1-34 0 0,0 1 0 0 0,-1-1 0 0 0,1 1 0 0 0,-1 0 0 0 0,0 1 0 0 0,1 0 0 0 0,-13-3 0 0 0,-64-13 1487 0 0,76 17-1764 0 0,0 1 0 0 0,0-1 1 0 0,0 1-1 0 0,0 1 0 0 0,0-1 1 0 0,0 1-1 0 0,0 1 1 0 0,1-1-1 0 0,-12 5 0 0 0,-10 1 289 0 0,-4 4 203 0 0,11-3 80 0 0,16-6-519 0 0,4-2-82 0 0,0 0 0 0 0,-1 0-1 0 0,1 1 1 0 0,0-1 0 0 0,0 0 0 0 0,0 1 0 0 0,0-1 0 0 0,0 1-1 0 0,0-1 1 0 0,0 1 0 0 0,1 0 0 0 0,-1-1 0 0 0,0 1 0 0 0,-1 1-1 0 0,0 0 5 0 0,0 0-1 0 0,1-1 0 0 0,-1 1 0 0 0,0-1 0 0 0,0 0 0 0 0,0 0 0 0 0,-5 2 0 0 0,-3 3-19 0 0,6-4 1 0 0,4-2 0 0 0,-1 0 0 0 0,0 0 0 0 0,0 0 0 0 0,0 1 0 0 0,1-1 0 0 0,-1 1 0 0 0,0-1 0 0 0,1 0 0 0 0,-1 1 0 0 0,0-1 0 0 0,1 1 0 0 0,-1 0 0 0 0,0-1 0 0 0,1 1 0 0 0,-1-1 0 0 0,1 1 0 0 0,-1 0 0 0 0,1 0 0 0 0,-1 0 0 0 0,-17 15 0 0 0,6-6 36 0 0,11-7-13 0 0,-1 0-2 0 0,-62 36 361 0 0,31-9 242 0 0,32-29-613 0 0,0 0 1 0 0,0 0-1 0 0,0 0 0 0 0,0 0 1 0 0,0 1-1 0 0,0-1 1 0 0,0 0-1 0 0,0 0 1 0 0,1 1-1 0 0,-1-1 0 0 0,1 0 1 0 0,-1 2-1 0 0,-2 3 35 0 0,-4 13 100 0 0,7-17-136 0 0,-1-1 0 0 0,1 1-1 0 0,0-1 1 0 0,-1 0-1 0 0,1 1 1 0 0,-1-1-1 0 0,1 1 1 0 0,-1-1-1 0 0,0 0 1 0 0,1 0 0 0 0,-1 1-1 0 0,0-1 1 0 0,0 0-1 0 0,0 0 1 0 0,0 0-1 0 0,0 0 1 0 0,0 0-1 0 0,0 0 1 0 0,0 0 0 0 0,-2 0-1 0 0,1 1-5 0 0,1-1 0 0 0,-1 0-1 0 0,0 0 1 0 0,1 0 0 0 0,0 1 0 0 0,-1-1-1 0 0,1 1 1 0 0,0-1 0 0 0,-1 1 0 0 0,1 0-1 0 0,0-1 1 0 0,0 1 0 0 0,1 0 0 0 0,-1 0-1 0 0,0 0 1 0 0,0 0 0 0 0,1 0-1 0 0,-1 2 1 0 0,0-1-4 0 0,0 0 0 0 0,0 0-1 0 0,0 0 1 0 0,-1 0 0 0 0,-2 4-1 0 0,-2 2 38 0 0,-2 1-7 0 0,0-1 1 0 0,-13 13-1 0 0,10-11-30 0 0,11-6 0 0 0,-1-1 0 0 0,-8 11 0 0 0,5-4 0 0 0,8-2 0 0 0,-4-8 0 0 0,1 0 0 0 0,-1-1 0 0 0,1 1 0 0 0,-1 0 0 0 0,1 0 0 0 0,-1 0 0 0 0,0-1 0 0 0,1 1 0 0 0,-1 0 0 0 0,0 0 0 0 0,1 0 0 0 0,-1 0 0 0 0,0 0 0 0 0,0 1 0 0 0,-4 2 0 0 0,3-3 0 0 0,0 1 0 0 0,0-1 0 0 0,1 0 0 0 0,-1 1 0 0 0,1-1 0 0 0,-1 0 0 0 0,1 1 0 0 0,0-1 0 0 0,0 1 0 0 0,0-1 0 0 0,-1 0 0 0 0,2 4 0 0 0,-3 10 0 0 0,-1-9 1 0 0,2-5 2 0 0,1 0 0 0 0,-1 0 0 0 0,1-1 1 0 0,-1 1-1 0 0,1 0 0 0 0,0 0 0 0 0,-1 0 0 0 0,1 0 1 0 0,0 0-1 0 0,0 0 0 0 0,0 0 0 0 0,-1 0 0 0 0,1 0 0 0 0,0 0 1 0 0,0 0-1 0 0,0 0 0 0 0,1 0 0 0 0,-1-1 0 0 0,0 3 0 0 0,1-1 4 0 0,0-2-3 0 0,-1 1 0 0 0,1 0-1 0 0,-1 0 1 0 0,0-1 0 0 0,1 1 0 0 0,-1 0 0 0 0,1 0 0 0 0,-1 0 0 0 0,0 0 0 0 0,0-1 0 0 0,0 1 0 0 0,1 0-1 0 0,-1 0 1 0 0,0 0 0 0 0,0 0 0 0 0,0 0 0 0 0,0 0 0 0 0,-1-1 0 0 0,1 1 0 0 0,0 0 0 0 0,0 0 0 0 0,0 0 0 0 0,-1 0-1 0 0,1 0 1 0 0,0-1 0 0 0,-1 1 0 0 0,1 0 0 0 0,-1 0 0 0 0,1 0 0 0 0,-1-1 0 0 0,1 1 0 0 0,-1 0 0 0 0,1-1-1 0 0,-1 1 1 0 0,0-1 0 0 0,1 1 0 0 0,-2 0 0 0 0,1 0-1 0 0,1-1 1 0 0,-1 1-1 0 0,1 0 0 0 0,0-1 1 0 0,-1 1-1 0 0,1 0 0 0 0,0 0 1 0 0,0-1-1 0 0,-1 1 0 0 0,1 0 1 0 0,0 0-1 0 0,0-1 0 0 0,0 1 1 0 0,0 0-1 0 0,0 0 0 0 0,0-1 1 0 0,0 1-1 0 0,0 0 0 0 0,0 0 0 0 0,0 0 1 0 0,1-1-1 0 0,-1 1 0 0 0,0 0 1 0 0,0-1-1 0 0,1 1 0 0 0,-1 0 1 0 0,1 0-1 0 0,0 0 1 0 0,-1 1 0 0 0,1-1 0 0 0,-1 0 0 0 0,0 0 0 0 0,1 0 0 0 0,-1 0 0 0 0,0 1-1 0 0,0-1 1 0 0,0 0 0 0 0,0 0 0 0 0,0 0 0 0 0,0 3 0 0 0,-4 8 56 0 0,3-9-44 0 0,0-1 1 0 0,1 1 0 0 0,-1 0 0 0 0,0 0 0 0 0,1 0 0 0 0,0-1 0 0 0,-1 1 0 0 0,1 0 0 0 0,0 0 0 0 0,1 3-1 0 0,-1-5-12 0 0,0 0-1 0 0,0 0 0 0 0,0 0 0 0 0,0 0 0 0 0,0 0 0 0 0,0 0 1 0 0,-1 0-1 0 0,1 0 0 0 0,0 0 0 0 0,-1 0 0 0 0,1 0 0 0 0,0 0 1 0 0,-1 0-1 0 0,1 0 0 0 0,-1 0 0 0 0,0 0 0 0 0,1 0 0 0 0,-1-1 1 0 0,0 1-1 0 0,1 0 0 0 0,-3 1 0 0 0,3-1 0 0 0,-1-1 0 0 0,0 1 0 0 0,0 0-1 0 0,1 0 1 0 0,-1-1 0 0 0,0 1 0 0 0,1 0 0 0 0,-1 0-1 0 0,1 0 1 0 0,-1 0 0 0 0,1 0 0 0 0,0 0 0 0 0,-1 0-1 0 0,1 0 1 0 0,0 0 0 0 0,0 1 0 0 0,3 7 13 0 0,-2-9-13 0 0,-1 1 0 0 0,1 0 0 0 0,-1-1-1 0 0,0 1 1 0 0,1 0 0 0 0,-1 0 0 0 0,0-1 0 0 0,1 1-1 0 0,-1 0 1 0 0,0 0 0 0 0,0-1 0 0 0,0 1 0 0 0,0 0-1 0 0,0 0 1 0 0,0 0 0 0 0,0 0 0 0 0,-4 11 8 0 0,4-11-11 0 0,-1-1 0 0 0,1 1 0 0 0,0 0 0 0 0,-1-1 0 0 0,1 1 0 0 0,0 0 0 0 0,0-1 0 0 0,0 1 0 0 0,0 0 0 0 0,0-1 0 0 0,-1 1 0 0 0,1 0 0 0 0,0-1 0 0 0,1 1 0 0 0,-1 0 0 0 0,0-1 0 0 0,0 1 0 0 0,0 0 0 0 0,0-1 0 0 0,0 1 0 0 0,1 0 0 0 0,-1-1 0 0 0,0 1 0 0 0,1 0-1 0 0,-1-1 1 0 0,0 1 0 0 0,1-1 0 0 0,0 2 0 0 0,0-1 1 0 0,-1 1-1 0 0,1 0 1 0 0,-1 0-1 0 0,1 0 1 0 0,-1-1-1 0 0,0 1 1 0 0,1 0-1 0 0,-1 0 1 0 0,0 0-1 0 0,0 3 1 0 0,-1-3 4 0 0,1-1-1 0 0,0 1 1 0 0,0 0 0 0 0,0-1 0 0 0,0 1 0 0 0,0-1 0 0 0,1 1-1 0 0,-1 0 1 0 0,1-1 0 0 0,-1 1 0 0 0,1-1 0 0 0,-1 1 0 0 0,1-1-1 0 0,0 1 1 0 0,0 1 0 0 0,0-3-1 0 0,0 1 0 0 0,0 0 0 0 0,-1-1 1 0 0,1 1-1 0 0,0 0 0 0 0,-1-1 0 0 0,1 1 0 0 0,-1 0 0 0 0,1 0 0 0 0,-1-1 1 0 0,1 1-1 0 0,-1 0 0 0 0,1 0 0 0 0,-1 0 0 0 0,0 0 0 0 0,0 0 0 0 0,1 0 1 0 0,-1 0-1 0 0,0 0 0 0 0,0-1 0 0 0,0 1 0 0 0,0 0 0 0 0,0 0 0 0 0,0 0 1 0 0,0 0-1 0 0,0 0 0 0 0,-1 0 0 0 0,1 1 0 0 0,0-1-2 0 0,0-1 0 0 0,-1 1 1 0 0,1 0-1 0 0,0-1 0 0 0,0 1 0 0 0,1 0 0 0 0,-1-1 1 0 0,0 1-1 0 0,0 0 0 0 0,0-1 0 0 0,0 1 0 0 0,0 0 1 0 0,1-1-1 0 0,-1 1 0 0 0,0-1 0 0 0,1 1 0 0 0,-1-1 1 0 0,0 1-1 0 0,1-1 0 0 0,-1 1 0 0 0,1-1 1 0 0,-1 1-1 0 0,1-1 0 0 0,0 1 0 0 0,-1 0-1 0 0,1-1 0 0 0,-1 0 0 0 0,0 0 0 0 0,1 1-1 0 0,-1-1 1 0 0,0 1 0 0 0,1-1 0 0 0,-1 0 0 0 0,0 1 0 0 0,1-1 0 0 0,-1 1-1 0 0,0-1 1 0 0,0 0 0 0 0,0 1 0 0 0,1-1 0 0 0,-1 1 0 0 0,0-1 0 0 0,0 1-1 0 0,0-1 1 0 0,0 1 0 0 0,0-1 0 0 0,0 1 0 0 0,0-1 0 0 0,0 1 0 0 0,0-1-1 0 0,0 1 1 0 0,0-1 0 0 0,0 1 0 0 0,0-1 0 0 0,0 1 0 0 0,-1-1 0 0 0,1 1-1 0 0,0-1 1 0 0,0 1 0 0 0,0-1 0 0 0,-1 0 0 0 0,1 1 0 0 0,0-1 0 0 0,-1 1-1 0 0,-15 18 60 0 0,16-12-49 0 0,1 5 30 0 0,-2-11-39 0 0,1 1 0 0 0,0-1 0 0 0,1 1 0 0 0,-1-1 0 0 0,0 1 0 0 0,0-1 0 0 0,1 1 0 0 0,-1-1 0 0 0,0 1 0 0 0,1-1 0 0 0,0 2 0 0 0,2 1 21 0 0,-2-3-21 0 0,-1-1 0 0 0,1 1 0 0 0,0 0-1 0 0,-1 0 1 0 0,1-1 0 0 0,-1 1 0 0 0,1 0-1 0 0,-1 0 1 0 0,1 0 0 0 0,-1 0 0 0 0,0 0-1 0 0,0 0 1 0 0,1 0 0 0 0,-1 0 0 0 0,0 0-1 0 0,0 0 1 0 0,0 0 0 0 0,0 0 0 0 0,0 0-1 0 0,0 0 1 0 0,0 0 0 0 0,0 0 0 0 0,0 0-1 0 0,-1 0 1 0 0,1 0 0 0 0,0 0 0 0 0,-1 1-1 0 0,0-2 1 0 0,1 1 0 0 0,0 0 0 0 0,0-1 0 0 0,0 1 0 0 0,-1-1 0 0 0,1 1 0 0 0,0-1 0 0 0,0 1 0 0 0,0 0 0 0 0,0-1 0 0 0,0 1 0 0 0,0 0 0 0 0,0-1 0 0 0,0 1 0 0 0,0-1 0 0 0,0 1 0 0 0,1 0 0 0 0,-1-1 0 0 0,0 1 0 0 0,0-1 0 0 0,0 1 0 0 0,1-1 0 0 0,-1 1 0 0 0,0-1 0 0 0,1 1 0 0 0,-1-1 0 0 0,0 1 0 0 0,1 0 0 0 0,0-1-1 0 0,-1 1 0 0 0,1 0 0 0 0,0 0 1 0 0,-1-1-1 0 0,0 1 0 0 0,1 0 0 0 0,-1 0 1 0 0,0 0-1 0 0,1-1 0 0 0,-1 1 0 0 0,0 0 1 0 0,0 0-1 0 0,1 0 0 0 0,-1 1 0 0 0,-1 9 45 0 0,1-9-36 0 0,0-1-1 0 0,0 1 1 0 0,0 0-1 0 0,0 0 0 0 0,0 0 1 0 0,0 0-1 0 0,0 0 0 0 0,1 0 1 0 0,-1 0-1 0 0,1 0 1 0 0,0 0-1 0 0,-1 0 0 0 0,1 0 1 0 0,2 2-1 0 0,-2-2-6 0 0,0-1 0 0 0,0 1 0 0 0,0 0 0 0 0,0-1 0 0 0,0 1 0 0 0,-1 0 0 0 0,1-1 0 0 0,0 1 0 0 0,-1 0 0 0 0,1 0 0 0 0,-1 0-1 0 0,0-1 1 0 0,1 1 0 0 0,-1 0 0 0 0,0 0 0 0 0,0 0 0 0 0,-1 2 0 0 0,1-3-3 0 0,0 1 0 0 0,1 0 0 0 0,-1-1 0 0 0,0 1 0 0 0,0-1 0 0 0,1 1 0 0 0,-1-1-1 0 0,1 0 1 0 0,0 1 0 0 0,-1-1 0 0 0,1 1 0 0 0,0-1 0 0 0,0 0 0 0 0,1 2 0 0 0,-1-2 2 0 0,-1 0 1 0 0,1 0 0 0 0,0 0 0 0 0,0 0-1 0 0,-1 0 1 0 0,1 0 0 0 0,-1 0 0 0 0,1 0-1 0 0,-1 1 1 0 0,0-1 0 0 0,1 0 0 0 0,-1 0-1 0 0,0 0 1 0 0,0 1 0 0 0,0-1 0 0 0,0 0-1 0 0,0 0 1 0 0,0 1 0 0 0,0 1 0 0 0,0-3-3 0 0,0 1 0 0 0,0-1 1 0 0,-1 1-1 0 0,1 0 1 0 0,0-1-1 0 0,0 1 0 0 0,0 0 1 0 0,0-1-1 0 0,0 1 1 0 0,1-1-1 0 0,-1 1 0 0 0,0 0 1 0 0,0-1-1 0 0,0 1 0 0 0,0-1 1 0 0,1 1-1 0 0,-1-1 1 0 0,0 1-1 0 0,0 0 0 0 0,1-1 1 0 0,-1 1-1 0 0,1-1 0 0 0,-1 1 1 0 0,0-1-1 0 0,1 0 1 0 0,-1 1-1 0 0,1-1 0 0 0,-1 1 1 0 0,2-1-1 0 0,-2 1 0 0 0,1-1 0 0 0,0 1 0 0 0,0 0 0 0 0,-1-1 0 0 0,1 1 0 0 0,0 0 0 0 0,-1 0 0 0 0,1-1 0 0 0,-1 1 0 0 0,1 0 0 0 0,-1 0 0 0 0,1 0 0 0 0,-1 0 0 0 0,0 0-1 0 0,1-1 1 0 0,-1 3 0 0 0,1 1-1 0 0,0-1 0 0 0,1 1 0 0 0,-1-1 0 0 0,1 1 0 0 0,0-1 0 0 0,3 5 0 0 0,-4-6 25 0 0,1 1 0 0 0,0 0 0 0 0,-1 0 0 0 0,1 0 0 0 0,-1-1-1 0 0,0 1 1 0 0,0 0 0 0 0,0 1 0 0 0,0-1 0 0 0,0 4 0 0 0,-1-4-22 0 0,0-1 0 0 0,1 1 0 0 0,-1-1 0 0 0,1 0 0 0 0,0 1 0 0 0,0-1 0 0 0,0 1 0 0 0,1 2 0 0 0,-1-3-2 0 0,0 0 0 0 0,0 0 0 0 0,0 0-1 0 0,-1 0 1 0 0,1 0 0 0 0,-1 0 0 0 0,1 0 0 0 0,-1 0 0 0 0,0 0 0 0 0,1 1 0 0 0,-2 3-1 0 0,2-4 9 0 0,-1 0-1 0 0,0 0 0 0 0,1 0 0 0 0,-1 0 1 0 0,1 0-1 0 0,-1-1 0 0 0,1 1 0 0 0,0 0 0 0 0,0 0 1 0 0,0-1-1 0 0,0 1 0 0 0,0 0 0 0 0,0-1 1 0 0,0 1-1 0 0,1-1 0 0 0,1 3 0 0 0,-1-3 12 0 0,0 1 0 0 0,-1 0 0 0 0,1 1 0 0 0,0-1 0 0 0,-1 0 0 0 0,0 0 0 0 0,0 1 0 0 0,2 2 0 0 0,2 6 14 0 0,6 6 8 0 0,-6-10-41 0 0,-3-6 0 0 0,-1 1 0 0 0,0 0 0 0 0,0-1 0 0 0,0 1 0 0 0,0 0 0 0 0,0 0 0 0 0,0-1 0 0 0,0 1 0 0 0,0 0 0 0 0,-1 0 0 0 0,1 2 0 0 0,12 27 0 0 0,-10-24 0 0 0,-1 1 0 0 0,0-1 0 0 0,0 1 0 0 0,2 15 0 0 0,-5-22 0 0 0,1 0 0 0 0,0-1 0 0 0,0 1 0 0 0,0 0 0 0 0,0 0 0 0 0,0-1 0 0 0,0 1 0 0 0,0 0 0 0 0,1 0 0 0 0,-1-1 0 0 0,0 1 0 0 0,0 0 0 0 0,0-1 0 0 0,1 1 0 0 0,-1 0 0 0 0,0 0 0 0 0,1-1 0 0 0,-1 1 0 0 0,1-1 0 0 0,-1 1 0 0 0,1 0 0 0 0,-1-1 0 0 0,1 1 0 0 0,0 0 0 0 0,1 1 0 0 0,2 7 0 0 0,6 9 0 0 0,-1-1 0 0 0,-8-14 2 0 0,1 0-1 0 0,-1 0 0 0 0,1-1 1 0 0,-1 1-1 0 0,1 0 0 0 0,0-1 1 0 0,4 4-1 0 0,-5-5 5 0 0,3 3 9 0 0,0 0 1 0 0,-1 0-1 0 0,1 0 0 0 0,-1 1 1 0 0,1-1-1 0 0,3 9 0 0 0,3 4 56 0 0,-4-5-49 0 0,1-1 0 0 0,14 18 1 0 0,6-7 33 0 0,-23-19-43 0 0,0 0 1 0 0,0 0-1 0 0,0 1 1 0 0,0-1-1 0 0,0 1 1 0 0,4 7-1 0 0,-7-11-9 0 0,-1 0-1 0 0,0 1 0 0 0,1-1 0 0 0,-1 0 1 0 0,0 1-1 0 0,1-1 0 0 0,-1 0 0 0 0,0 1 1 0 0,1-1-1 0 0,-1 0 0 0 0,1 0 0 0 0,-1 0 1 0 0,0 1-1 0 0,1-1 0 0 0,-1 0 0 0 0,1 0 1 0 0,0 0-1 0 0,2 1-2 0 0,13 11-3 0 0,-14-10 9 0 0,0 0 0 0 0,1-1 0 0 0,-1 1 0 0 0,0 0 0 0 0,1-1 0 0 0,0 1 0 0 0,3 1 0 0 0,-2-1-1 0 0,1 0 1 0 0,0 1-1 0 0,-1 0 1 0 0,0 0 0 0 0,1 0-1 0 0,3 4 1 0 0,-5-4-4 0 0,1 0 1 0 0,-1 0 0 0 0,1 0-1 0 0,0-1 1 0 0,0 0-1 0 0,0 1 1 0 0,8 2-1 0 0,27 13 61 0 0,-32-15-64 0 0,1-1 0 0 0,14 1 0 0 0,-7 0 12 0 0,3-4 50 0 0,-16 1-62 0 0,1-1 0 0 0,0 1 0 0 0,0 0 0 0 0,0 0 0 0 0,0 0-1 0 0,0 1 1 0 0,0-1 0 0 0,0 1 0 0 0,0-1 0 0 0,0 1 0 0 0,0 0-1 0 0,4 2 1 0 0,0-1 77 0 0,0-1 0 0 0,0 0-1 0 0,1 0 1 0 0,-1 0-1 0 0,0-1 1 0 0,1 0 0 0 0,7-2-1 0 0,11 1-57 0 0,-1 2 9 0 0,-15 0-101 0 0,0-1 1 0 0,0 0-1 0 0,0 0 0 0 0,0-1 1 0 0,15-3-1 0 0,-19 2 73 0 0,0 1 0 0 0,1 0 0 0 0,9 0 0 0 0,-10 1 0 0 0,0-1 0 0 0,0 0 0 0 0,0 0 0 0 0,9-2 0 0 0,2-2 0 0 0,-13 4 0 0 0,-1 0 0 0 0,1 1 0 0 0,-1-2 0 0 0,1 1 0 0 0,-1 0 0 0 0,5-3 0 0 0,13-6 0 0 0,-17 9 0 0 0,-1 0 0 0 0,0-1 0 0 0,0 1 0 0 0,0-1 0 0 0,0 1 0 0 0,5-5 0 0 0,30-19 35 0 0,-31 21 8 0 0,1-1 0 0 0,0 0 0 0 0,-1 0 0 0 0,0-1 0 0 0,0 0 0 0 0,7-8 0 0 0,-11 10-35 0 0,1 0-1 0 0,1 0 0 0 0,-1 1 0 0 0,0-1 0 0 0,1 1 1 0 0,8-5-1 0 0,-7 5 1 0 0,1-1 0 0 0,10-9 0 0 0,17-15 41 0 0,-24 21-78 0 0,0-1 1 0 0,-1 0-1 0 0,0 0 0 0 0,11-14 0 0 0,14-18 34 0 0,-23 29 6 0 0,-2 0 0 0 0,10-15 0 0 0,-8 8 17 0 0,10-25 0 0 0,-14 30-6 0 0,0-11-22 0 0,-6 19 0 0 0,0 1 0 0 0,1-1 0 0 0,-1 1 0 0 0,4-7 0 0 0,-4 9 0 0 0,0-1 0 0 0,0 1 0 0 0,0-1 0 0 0,0 1 0 0 0,-1-1 0 0 0,1 1 0 0 0,-1-1 0 0 0,1-3 0 0 0,1-10 0 0 0,1 4 56 0 0,-1 0-1 0 0,-1 0 0 0 0,0 1 1 0 0,-1-17-1 0 0,0 13-49 0 0,3-27-1 0 0,-2 36-5 0 0,0 0 0 0 0,-1 0 0 0 0,0 0 0 0 0,0 0 0 0 0,0-1 0 0 0,-1 1 0 0 0,-2-8 0 0 0,0-2 0 0 0,2-11 0 0 0,1 21 0 0 0,-1-1 0 0 0,1 0 0 0 0,-3-8 0 0 0,-2-7-56 0 0,2-1 0 0 0,-2-26 0 0 0,2 16 166 0 0,-1-1-127 0 0,-1 0 1 0 0,-13-43-1 0 0,1 36-5 0 0,13 29 36 0 0,0 1 0 0 0,-1 0 0 0 0,0 0 0 0 0,-9-14 1 0 0,6 12-84 0 0,1-1 1 0 0,-7-15-1 0 0,11 22 86 0 0,0 0-1 0 0,-1 0 1 0 0,0 1-1 0 0,-1-1 1 0 0,1 1-1 0 0,-7-7 1 0 0,5 7-36 0 0,1 0 1 0 0,1 0-1 0 0,-1-1 0 0 0,1 0 1 0 0,0 0-1 0 0,-4-8 0 0 0,6 10 19 0 0,-1 0 0 0 0,0 0 0 0 0,0 1 0 0 0,0-1 0 0 0,-1 1 0 0 0,1 0 0 0 0,-1 0 0 0 0,-6-5 0 0 0,4 4 0 0 0,1-1 0 0 0,-10-11 0 0 0,-6-9 3 0 0,16 20-17 0 0,0-1 0 0 0,0 1 0 0 0,-6-11 0 0 0,8 12 12 0 0,-1 1 1 0 0,1-1 0 0 0,-1 1-1 0 0,-5-5 1 0 0,-11-14-63 0 0,9 8 13 0 0,-17-18 0 0 0,6 7 22 0 0,16 19 46 0 0,0-1 0 0 0,0 1-1 0 0,-1 0 1 0 0,0 0 0 0 0,0 1-1 0 0,-1 0 1 0 0,1 0 0 0 0,-1 0 0 0 0,-17-7-1 0 0,-30-17-254 0 0,48 27 238 0 0,-12-7 55 0 0,-38-13-1 0 0,40 16 61 0 0,13 5-92 0 0,-1 1 1 0 0,1-1 0 0 0,-1 1 0 0 0,-8-2-1 0 0,9 2-23 0 0,0 0 0 0 0,0 0 0 0 0,1-1 0 0 0,-1 1 0 0 0,0-1 0 0 0,-3-2 0 0 0,3 2 0 0 0,1 0 0 0 0,-1 0 0 0 0,0 0 0 0 0,0 1 0 0 0,-7-3 0 0 0,-7 1-135 0 0,15 2 90 0 0,-1 0 1 0 0,1 0-1 0 0,0 1 1 0 0,0-1-1 0 0,0 1 0 0 0,0 0 1 0 0,0 0-1 0 0,-1 0 0 0 0,1 0 1 0 0,0 0-1 0 0,-6 2 1 0 0,-33 7-248 0 0,32-8 74 0 0,0 1 0 0 0,0 0 0 0 0,-17 7 0 0 0,-47 22-1910 0 0,49-19 765 0 0,-1-1-47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8.2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292 61 0 0 0,'0'0'6793'0'0,"-1"-8"-6354"0"0,-1 5-32 0 0,-2-1-1 0 0,1 1 1 0 0,0 0 0 0 0,-1 0 0 0 0,1 0 0 0 0,-7-4 0 0 0,8 7 377 0 0,2-1-660 0 0,-3-1-43 0 0,-2-3 17 0 0,4 4-97 0 0,1 0-1 0 0,-1 0 0 0 0,0 0 0 0 0,0 0 0 0 0,0 0 1 0 0,0 0-1 0 0,0 0 0 0 0,0 0 0 0 0,0 1 0 0 0,0-1 1 0 0,0 0-1 0 0,0 1 0 0 0,0-1 0 0 0,-2 0 0 0 0,-7-4 165 0 0,7 5-89 0 0,3 1-17 0 0,-2-1 423 0 0,1 0-250 0 0,-42 0 808 0 0,41 0-1028 0 0,0 0 0 0 0,0 0 1 0 0,0 0-1 0 0,0 0 1 0 0,0 1-1 0 0,1-1 0 0 0,-1 0 1 0 0,0 1-1 0 0,-2 1 1 0 0,3-2 95 0 0,-1 0-4 0 0,-16 5 231 0 0,14-3-129 0 0,-3-1-185 0 0,5-1 22 0 0,-26 20 25 0 0,8-4 236 0 0,18-15-129 0 0,1 1-127 0 0,0 0 1 0 0,0 0 0 0 0,-1 0-1 0 0,1-1 1 0 0,-1 1 0 0 0,1 0-1 0 0,-5 2 1 0 0,3 0-28 0 0,2-2 22 0 0,-3 3-32 0 0,2-2 3 0 0,0 0 1 0 0,1 0 0 0 0,-1 0 0 0 0,0 0-1 0 0,-1 5 1 0 0,0-1 35 0 0,2-6 14 0 0,-1 5 173 0 0,1-6-223 0 0,1 1-1 0 0,-1 0 1 0 0,1-1 0 0 0,0 1-1 0 0,-1-1 1 0 0,1 1 0 0 0,0 0 0 0 0,-1-1-1 0 0,1 1 1 0 0,0 0 0 0 0,0-1-1 0 0,-1 1 1 0 0,1 0 0 0 0,0-1-1 0 0,0 1 1 0 0,0 0 0 0 0,0-1-1 0 0,0 1 1 0 0,0 1 0 0 0,0-1-61 0 0,-1 1-87 0 0,-1 0 97 0 0,0 0 57 0 0,1-1 1 0 0,0 1-1 0 0,-1 0 1 0 0,1 0 0 0 0,0 0-1 0 0,0-1 1 0 0,0 1-1 0 0,0 1 1 0 0,1-1-1 0 0,-2 2 1 0 0,2-2-90 0 0,0-1-53 0 0,-4 7 112 0 0,0-1 23 0 0,4-7-8 0 0,0 0 0 0 0,0 0 0 0 0,-1 1-1 0 0,1-1 1 0 0,0 0 0 0 0,0 1 0 0 0,0-1 0 0 0,0 0 0 0 0,0 0 0 0 0,-1 1 0 0 0,1-1 0 0 0,0 0-1 0 0,0 1 1 0 0,0-1 0 0 0,0 0 0 0 0,0 1 0 0 0,0-1 0 0 0,0 0 0 0 0,0 1 0 0 0,0-1-1 0 0,0 1 1 0 0,2 16 248 0 0,-3 1-90 0 0,0-16-156 0 0,1-1-1 0 0,0 0 1 0 0,0 1 0 0 0,0-1-1 0 0,0 1 1 0 0,0-1 0 0 0,0 0-1 0 0,1 1 1 0 0,0 1 0 0 0,14 27-10 0 0,-10-23 3 0 0,-1-1 0 0 0,-3-4 2 0 0,6 12-11 0 0,0 4 80 0 0,-7-16-71 0 0,2 1-1 0 0,7 3 12 0 0,0 3 82 0 0,-6-5-42 0 0,-1-2 8 0 0,25 27 15 0 0,-23-25-20 0 0,5 4-20 0 0,-7-6-22 0 0,9 5 27 0 0,-9-5 4 0 0,1 4-33 0 0,4-2 1 0 0,-1-1 32 0 0,2-1-2 0 0,8-4 56 0 0,-3 2-31 0 0,-12 0-67 0 0,10 3 11 0 0,-3-3 33 0 0,22-3-22 0 0,-30 3-19 0 0,0 0-1 0 0,1 1 1 0 0,-1-1-1 0 0,0 0 1 0 0,0 0-1 0 0,0 0 1 0 0,0 0-1 0 0,1 0 1 0 0,-1 0-1 0 0,0 0 1 0 0,0 0-1 0 0,0 0 1 0 0,0-1-1 0 0,0 1 1 0 0,1 0-1 0 0,-1 0 1 0 0,0 0-1 0 0,0 0 1 0 0,0 0-1 0 0,0 0 1 0 0,0 0 0 0 0,0 0-1 0 0,1 0 1 0 0,-1 0-1 0 0,0 0 1 0 0,0-1-1 0 0,0 1 1 0 0,0 0-1 0 0,0 0 1 0 0,0 0-1 0 0,0 0 1 0 0,0 0-1 0 0,0 0 1 0 0,0-1-1 0 0,1 1 1 0 0,-1 0-1 0 0,0 0 1 0 0,0-1-2 0 0,0 1 0 0 0,0 0 1 0 0,1-1-1 0 0,-1 1 0 0 0,0-1 0 0 0,0 1 1 0 0,1 0-1 0 0,-1-1 0 0 0,1 1 0 0 0,-1-1 0 0 0,0 1 1 0 0,1 0-1 0 0,-1 0 0 0 0,1-1 0 0 0,-1 1 1 0 0,0 0-1 0 0,1 0 0 0 0,-1-1 0 0 0,1 1 1 0 0,-1 0-1 0 0,1 0 0 0 0,-1 0 0 0 0,1 0 1 0 0,-1 0-1 0 0,2 0 0 0 0,2-1 43 0 0,1-3-33 0 0,-2-1 1 0 0,-1 3 32 0 0,2-3-34 0 0,-3 5-6 0 0,2 0-5 0 0,7-9 2 0 0,-9 7 0 0 0,-1-1 0 0 0,10-9 0 0 0,-1-2 0 0 0,-6 8 0 0 0,-2 1 0 0 0,1-1 0 0 0,-2 5 0 0 0,0 1 0 0 0,0-1 0 0 0,0 1 0 0 0,1-1 0 0 0,-1 1 0 0 0,0-1 0 0 0,0 1 0 0 0,0 0 0 0 0,0-1 0 0 0,0 1 0 0 0,0-1 0 0 0,0 1 0 0 0,-1-1 0 0 0,1 1 0 0 0,0-1 0 0 0,0 1 0 0 0,0 0 0 0 0,0-1 0 0 0,0 1 0 0 0,-1-1 0 0 0,1 1 0 0 0,0 0 0 0 0,0-1 0 0 0,-1 1 0 0 0,0-3 0 0 0,0 1 0 0 0,6-17 0 0 0,-5 2 0 0 0,1 10 0 0 0,0 4 0 0 0,0 0 0 0 0,0 0 0 0 0,-1 1 0 0 0,1-1 0 0 0,-1 0 0 0 0,0 0 0 0 0,0-4 0 0 0,0 6 0 0 0,2-6 0 0 0,-2 5 0 0 0,-1 0 0 0 0,1 0 0 0 0,0-1 0 0 0,-1 1 0 0 0,1 0 0 0 0,-1 0 0 0 0,1 0 0 0 0,-1 0 0 0 0,0-1 0 0 0,-2-1 0 0 0,1-1 0 0 0,1-2 0 0 0,1 2 0 0 0,-1 1 0 0 0,-5-2 0 0 0,2 0 0 0 0,3 0 0 0 0,-3-4 0 0 0,-4-4 0 0 0,8 13 0 0 0,-8-5-13 0 0,7 6 36 0 0,0-1 1 0 0,0 1 0 0 0,0-1 0 0 0,1 0 0 0 0,-1 1 0 0 0,0-1-1 0 0,0 0 1 0 0,0 0 0 0 0,1 1 0 0 0,-1-1 0 0 0,-1-2-1 0 0,0 1 52 0 0,-7-18 138 0 0,7 16-265 0 0,-7-16-313 0 0,8 19 317 0 0,1 0 0 0 0,-1 0 1 0 0,1 1-1 0 0,0-1 0 0 0,-1 0 1 0 0,1 1-1 0 0,-1-1 1 0 0,1 0-1 0 0,-1 1 0 0 0,0-1 1 0 0,1 1-1 0 0,-1-1 0 0 0,0 1 1 0 0,1-1-1 0 0,-1 1 0 0 0,0-1 1 0 0,0 1-1 0 0,1 0 0 0 0,-2-1 1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1.29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457 38 0 0 0,'0'0'2520'0'0,"-19"-1"-912"0"0,15 0-1333 0 0,0-1 0 0 0,-1 1 1 0 0,1 0-1 0 0,-8 0 0 0 0,-9-3 466 0 0,20 4-506 0 0,-4-1 223 0 0,-2-2-254 0 0,6 2 182 0 0,-1 1-226 0 0,-8-1-121 0 0,8-1-41 0 0,-23 2-3 0 0,25 0 8 0 0,-1 0-1 0 0,0 0 1 0 0,1 0 0 0 0,-1 0-1 0 0,1 0 1 0 0,-1 0 0 0 0,1 0 0 0 0,-1 0-1 0 0,1 0 1 0 0,-1 0 0 0 0,1 0 0 0 0,-1 0-1 0 0,1 0 1 0 0,-1 0 0 0 0,1 0 0 0 0,-1 0-1 0 0,1-1 1 0 0,-1 1 0 0 0,1 0-1 0 0,-1 0 1 0 0,1-1 0 0 0,-1 1 0 0 0,1 0-1 0 0,0-1 1 0 0,-1 1 0 0 0,1 0 0 0 0,-1-1-1 0 0,0 0 1 0 0,-2-2 63 0 0,-7 2 236 0 0,8 1-215 0 0,0-1-1 0 0,0 1 1 0 0,0 0-1 0 0,0-1 1 0 0,0 1 0 0 0,0-1-1 0 0,0 1 1 0 0,0-1 0 0 0,0 0-1 0 0,1 0 1 0 0,-3-1-1 0 0,3 2-78 0 0,1-1-1 0 0,-1 1 0 0 0,0 0 0 0 0,1 0 0 0 0,-1 0 0 0 0,0 0 0 0 0,1 0 0 0 0,-1 0 1 0 0,0 0-1 0 0,0 0 0 0 0,1 0 0 0 0,-1 0 0 0 0,0 0 0 0 0,1 0 0 0 0,-1 0 0 0 0,0 0 1 0 0,1 1-1 0 0,-1-1 0 0 0,0 0 0 0 0,1 1 0 0 0,-1-1 0 0 0,1 0 0 0 0,-1 1 0 0 0,0 0 1 0 0,-3 1 73 0 0,-22 10 445 0 0,18-10-220 0 0,0 1 1 0 0,1-1 0 0 0,0 1-1 0 0,-9 5 1 0 0,15-7-176 0 0,0-1-78 0 0,-3 2-42 0 0,-3-1 5 0 0,7-1 2 0 0,-1 0 1 0 0,1 0 0 0 0,-1 0 0 0 0,1 0-1 0 0,-1 1 1 0 0,1-1 0 0 0,-1 0 0 0 0,1 0-1 0 0,-1 1 1 0 0,1-1 0 0 0,-1 0 0 0 0,1 1-1 0 0,-1-1 1 0 0,1 0 0 0 0,-1 1 0 0 0,1-1-1 0 0,-1 0 1 0 0,1 1 0 0 0,0-1-1 0 0,-1 1 1 0 0,1 0 0 0 0,-15 12 438 0 0,14-12-450 0 0,-9 8 13 0 0,9-8-9 0 0,1-1 0 0 0,-1 1 1 0 0,1 0-1 0 0,-1-1 1 0 0,0 1-1 0 0,1-1 1 0 0,-1 1-1 0 0,0-1 0 0 0,1 1 1 0 0,-1-1-1 0 0,0 1 1 0 0,0-1-1 0 0,1 0 1 0 0,-1 1-1 0 0,0-1 0 0 0,0 0 1 0 0,0 0-1 0 0,0 0 1 0 0,1 0-1 0 0,-3 0 1 0 0,2 0 52 0 0,0 2 0 0 0,-27 19 266 0 0,24-14-236 0 0,4-7-84 0 0,0 1 0 0 0,-1-1 0 0 0,1 0 0 0 0,0 1 0 0 0,0-1 0 0 0,0 0 0 0 0,0 1 0 0 0,-1-1 0 0 0,1 0 0 0 0,0 1 0 0 0,0-1 0 0 0,-1 0 0 0 0,1 0 0 0 0,0 1 0 0 0,-1-1 0 0 0,1 0 0 0 0,0 0 0 0 0,-1 0 0 0 0,1 1 0 0 0,0-1 0 0 0,-1 0 0 0 0,1 0 0 0 0,-1 0 0 0 0,-9 9 135 0 0,10-8-124 0 0,-1 0 1 0 0,0 0-1 0 0,0 0 1 0 0,1 0-1 0 0,-1 0 0 0 0,0 0 1 0 0,0 0-1 0 0,0 0 1 0 0,0-1-1 0 0,0 1 1 0 0,0 0-1 0 0,0-1 0 0 0,-3 2 1 0 0,-3 0-11 0 0,2 7 2 0 0,1-2 54 0 0,1 1-50 0 0,3-7-20 0 0,0-1 0 0 0,0 1 0 0 0,0-1 0 0 0,0 1 1 0 0,-1-1-1 0 0,1 1 0 0 0,0-1 0 0 0,0 0 0 0 0,0 1 0 0 0,-1-1 1 0 0,1 1-1 0 0,0-1 0 0 0,-1 0 0 0 0,1 1 0 0 0,0-1 1 0 0,-1 0-1 0 0,1 1 0 0 0,0-1 0 0 0,-1 0 0 0 0,1 0 0 0 0,-1 1 1 0 0,1-1-1 0 0,-1 0 0 0 0,-8 24 251 0 0,6-19-227 0 0,2-1 22 0 0,-5 13 7 0 0,4-6 367 0 0,3-9-324 0 0,2 5-64 0 0,-2 2 25 0 0,-1-8 94 0 0,0 1-91 0 0,0-2-52 0 0,0 1 0 0 0,0 0 0 0 0,0-1 0 0 0,0 1 0 0 0,0-1 0 0 0,0 1 0 0 0,0 0 0 0 0,0-1 0 0 0,0 1 0 0 0,0-1 0 0 0,0 1 1 0 0,-1 0-1 0 0,1-1 0 0 0,0 1 0 0 0,0-1 0 0 0,-1 1 0 0 0,1-1 0 0 0,0 1 0 0 0,-1-1 0 0 0,1 1 0 0 0,0-1 0 0 0,-1 1 0 0 0,1-1 0 0 0,-1 1 0 0 0,1-1 0 0 0,-1 0 0 0 0,0 1 0 0 0,0 0 22 0 0,-1 1 118 0 0,2-2-142 0 0,0 4 209 0 0,-4 10-139 0 0,4-12-51 0 0,0 0 0 0 0,0-1 0 0 0,0 1 0 0 0,0-1-1 0 0,0 1 1 0 0,0 0 0 0 0,0-1 0 0 0,0 1 0 0 0,1 1 0 0 0,1 7 61 0 0,-5-3-25 0 0,3-7-55 0 0,0 0 0 0 0,0 0 0 0 0,0 0 0 0 0,0 0-1 0 0,0 1 1 0 0,0-1 0 0 0,0 0 0 0 0,0 0 0 0 0,0 0 0 0 0,0 0 0 0 0,0 0-1 0 0,0 1 1 0 0,0-1 0 0 0,0 0 0 0 0,0 0 0 0 0,0 0 0 0 0,0 0 0 0 0,0 1-1 0 0,0-1 1 0 0,0 0 0 0 0,0 0 0 0 0,0 0 0 0 0,0 0 0 0 0,0 0 0 0 0,0 1-1 0 0,0-1 1 0 0,0 0 0 0 0,0 0 0 0 0,0 0 0 0 0,1 0 0 0 0,-1 0 0 0 0,0 0-1 0 0,0 1 1 0 0,0-1 0 0 0,0 0 0 0 0,0 0 0 0 0,3 6 106 0 0,-4-4-81 0 0,1-1-25 0 0,0 0 1 0 0,-1-1-1 0 0,1 1 0 0 0,0 0 0 0 0,-1-1 0 0 0,1 1 0 0 0,0 0 0 0 0,0 0 0 0 0,0-1 0 0 0,-1 1 1 0 0,1 0-1 0 0,0 0 0 0 0,0-1 0 0 0,0 1 0 0 0,0 0 0 0 0,0 0 0 0 0,1-1 0 0 0,-1 1 0 0 0,0 1 0 0 0,1 0-6 0 0,-1-2 1 0 0,1 1 0 0 0,-1-1 0 0 0,0 1 0 0 0,0-1 0 0 0,1 0 0 0 0,-1 1 0 0 0,0-1 0 0 0,0 1 0 0 0,0-1 0 0 0,0 1 0 0 0,0-1 0 0 0,0 1 0 0 0,0-1 0 0 0,0 1 0 0 0,0-1 0 0 0,0 1 0 0 0,0-1 0 0 0,0 1 0 0 0,0-1 0 0 0,0 1 0 0 0,0-1 0 0 0,0 1 0 0 0,-1-1 0 0 0,1 1 0 0 0,0-1 0 0 0,0 0 0 0 0,-1 1 0 0 0,1-1 0 0 0,0 1 0 0 0,0-1 0 0 0,-1 0 0 0 0,0 1 0 0 0,4 9 55 0 0,-6 2 7 0 0,3-5-37 0 0,4 0 20 0 0,2 0-33 0 0,4 4 25 0 0,-10-10-33 0 0,1-1 0 0 0,-1 1 0 0 0,1-1 0 0 0,0 1 0 0 0,-1 0 0 0 0,1-1 0 0 0,-1 1 0 0 0,0 0 0 0 0,1 0 0 0 0,-1-1 0 0 0,0 1 0 0 0,1 0 0 0 0,-1 0 0 0 0,1 1 0 0 0,3 12-2 0 0,-3-12 2 0 0,-1 0-7 0 0,0 12 61 0 0,0-12-28 0 0,4 20 202 0 0,-1-13-152 0 0,-2-6-22 0 0,10 11 24 0 0,-1 1 573 0 0,-8-10-675 0 0,0 0 1 0 0,0 0-1 0 0,-1 0 0 0 0,3 9 0 0 0,1 10-64 0 0,-2-13 97 0 0,4 1 41 0 0,-5-10-51 0 0,0 0-1 0 0,7 15 64 0 0,0 3 54 0 0,-1-4-29 0 0,-7-14-17 0 0,-1 1-16 0 0,4 13-36 0 0,0-9 23 0 0,0-1-22 0 0,22 42 96 0 0,-21-38-106 0 0,-1-1 32 0 0,0 0-22 0 0,-3-6 22 0 0,2 3-22 0 0,-1-3 22 0 0,5 5-33 0 0,3 8-14 0 0,-3-6 43 0 0,20 4 54 0 0,-18-10-93 0 0,-1-1 0 0 0,0-1 0 0 0,-7-2 0 0 0,0 0 0 0 0,0 0 0 0 0,-1 0 0 0 0,1 0 0 0 0,0 0 0 0 0,0 0 0 0 0,-1 0 0 0 0,1 1 0 0 0,0-1 0 0 0,-1 0 0 0 0,1 1 0 0 0,0-1 0 0 0,-1 0 0 0 0,1 1 0 0 0,0-1 0 0 0,-1 1 0 0 0,1-1 0 0 0,0 1 0 0 0,12 5 0 0 0,-8-4 0 0 0,-3-2 0 0 0,-1 1 0 0 0,1-1 0 0 0,0 1 0 0 0,-1-1 0 0 0,1 0 0 0 0,0 0 0 0 0,0 0 0 0 0,-1 0 0 0 0,1 0 0 0 0,2 0 0 0 0,32 3 0 0 0,-30-3 0 0 0,-4 0 0 0 0,31 5 0 0 0,1-2 33 0 0,-31-3-21 0 0,1 0 0 0 0,-1 0 0 0 0,0 1 1 0 0,0-1-1 0 0,0 1 0 0 0,6 1 0 0 0,-7 0-3 0 0,22-3-8 0 0,1 1-1 0 0,-22 1 0 0 0,-3-1 0 0 0,1 0 0 0 0,0 0 0 0 0,0 0 0 0 0,-1 1 0 0 0,1-1 0 0 0,0 0 0 0 0,-1 0 0 0 0,1 0 0 0 0,0 0 0 0 0,-1 0 0 0 0,1 0 0 0 0,0-1 0 0 0,0 1 0 0 0,-1 0 0 0 0,1 0 0 0 0,0 0 0 0 0,-1-1 0 0 0,1 1 0 0 0,0 0 0 0 0,0-1 0 0 0,1-1 2 0 0,-1 2 1 0 0,-1 0 0 0 0,1-1 0 0 0,0 1 0 0 0,-1 0 0 0 0,1-1 0 0 0,-1 1 1 0 0,1 0-1 0 0,0 0 0 0 0,-1 0 0 0 0,1 0 0 0 0,0-1 0 0 0,-1 1 0 0 0,1 0 1 0 0,0 0-1 0 0,0 0 0 0 0,-1 0 0 0 0,1 1 0 0 0,0-1 0 0 0,0 0 0 0 0,1 0 27 0 0,1 0 3 0 0,-3-1-27 0 0,1 0 1 0 0,0 1 0 0 0,-1-1 0 0 0,1 1 0 0 0,-1-1 0 0 0,1 1-1 0 0,0-1 1 0 0,-1 1 0 0 0,1-1 0 0 0,0 1 0 0 0,-1 0 0 0 0,1-1-1 0 0,0 1 1 0 0,0 0 0 0 0,0 0 0 0 0,-1 0 0 0 0,1-1 0 0 0,1 1-1 0 0,20-9-59 0 0,-6 0 42 0 0,-1 2 11 0 0,1-1 0 0 0,-5 2 0 0 0,-10 7 0 0 0,-1-1 0 0 0,0 0 0 0 0,0 0 0 0 0,0 0 0 0 0,0 0 0 0 0,0-1 0 0 0,0 1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1 0 0 0,0-1 0 0 0,0 0 0 0 0,0 0 0 0 0,0 0 0 0 0,0 0 0 0 0,0 0 0 0 0,0 0 0 0 0,0 0 0 0 0,0 0 0 0 0,0 0 0 0 0,0 0 0 0 0,0 0 0 0 0,0 1 0 0 0,0-1 0 0 0,28-17 0 0 0,-25 15 0 0 0,-2-1 0 0 0,18-11 0 0 0,-9 7 0 0 0,-3 2 0 0 0,2-1 0 0 0,2 0 0 0 0,-5-1 0 0 0,-6 6 0 0 0,1 1 0 0 0,-1-1 0 0 0,1 0 0 0 0,-1 0 0 0 0,1 0 0 0 0,0 1 0 0 0,-1-1 0 0 0,1 0 0 0 0,0 1 0 0 0,0-1 0 0 0,-1 1 0 0 0,1-1 0 0 0,0 1 0 0 0,0-1 0 0 0,1 1 0 0 0,7-12 0 0 0,-5 3 0 0 0,1-1 0 0 0,-3 8 0 0 0,-1-1 0 0 0,1 1 0 0 0,-1-1 0 0 0,0 1 0 0 0,0-1 0 0 0,0 0 0 0 0,0 1 0 0 0,0-1 0 0 0,-1 0 0 0 0,1 1 0 0 0,-1-1 0 0 0,1-4 0 0 0,-1 6 0 0 0,3-12 0 0 0,-2 7 0 0 0,-1-6 0 0 0,0-30 0 0 0,0 38 0 0 0,0 1 0 0 0,0 0 0 0 0,0 0 0 0 0,0 0 0 0 0,0-1 0 0 0,-1 1 0 0 0,0 0 0 0 0,0-4 0 0 0,0 4 0 0 0,0 2 0 0 0,1 1 0 0 0,-1-1 0 0 0,1 0 0 0 0,0 0 0 0 0,0 1 0 0 0,-1-1 0 0 0,1 0 0 0 0,0 0 0 0 0,0 0 0 0 0,0 1 0 0 0,0-1 0 0 0,0 0 0 0 0,0 0 0 0 0,0 0 0 0 0,1-1 0 0 0,-1 1 0 0 0,0 0 0 0 0,0 0 0 0 0,0 0 0 0 0,0 0 0 0 0,0 0 0 0 0,0 0 0 0 0,0 0 0 0 0,0 0 0 0 0,0 0 0 0 0,0 0 0 0 0,0 0 0 0 0,-1 0 0 0 0,1 0 0 0 0,-1-1 0 0 0,-5-26 0 0 0,-2-5 0 0 0,-2 9 0 0 0,7 20 0 0 0,2 3 0 0 0,-5-10 0 0 0,3 0 0 0 0,-3-3 0 0 0,4 8 0 0 0,-1 1 0 0 0,0-1 0 0 0,1 0 0 0 0,-2-8 0 0 0,5 11 0 0 0,-5-6 0 0 0,-2-1 0 0 0,-1-2 0 0 0,0-1 0 0 0,-6-17 0 0 0,10 24 0 0 0,-10-22 0 0 0,13 28 0 0 0,0-3 0 0 0,-1 1 0 0 0,1 0 0 0 0,-1 0 0 0 0,0 0 0 0 0,1 0 0 0 0,-1-1 0 0 0,0 1 0 0 0,-3-3 0 0 0,3 4 0 0 0,-1-1 0 0 0,1 1 0 0 0,0-1 0 0 0,0 1 0 0 0,0-1 0 0 0,-1 1 0 0 0,1-1 0 0 0,1 0 0 0 0,-3-3 0 0 0,-6-11 0 0 0,9 15 0 0 0,-1 1 0 0 0,1-1 0 0 0,-1 1 0 0 0,1 0 0 0 0,-1-1 0 0 0,1 0 0 0 0,-1 1 0 0 0,1-1 0 0 0,-1 1 0 0 0,1-1 0 0 0,0 1 0 0 0,-1-1 0 0 0,1 0 0 0 0,0 1 0 0 0,0-1 0 0 0,0 0 0 0 0,-1 1 0 0 0,1-2 0 0 0,0 1 0 0 0,0 1 0 0 0,0-1 0 0 0,-1 0 0 0 0,1 0 0 0 0,0 0 0 0 0,-1 0 0 0 0,1 0 0 0 0,-1 1 0 0 0,1-1 0 0 0,-1 0 0 0 0,0 0 0 0 0,1 1 0 0 0,-1-1 0 0 0,1 0 0 0 0,-1 1 0 0 0,-1-2 0 0 0,-12-22-72 0 0,8 17 72 0 0,-3-1 0 0 0,4 3 0 0 0,-4-6 0 0 0,9 9 0 0 0,0 2 0 0 0,0-1 0 0 0,0 1 0 0 0,0-1 0 0 0,0 1 0 0 0,0 0 0 0 0,0-1 0 0 0,-1 1 0 0 0,1 0 0 0 0,0 0 0 0 0,0-1 0 0 0,0 1 0 0 0,0 0 0 0 0,0-1 0 0 0,0 1 0 0 0,-1 0 0 0 0,1-1 0 0 0,0 1 0 0 0,0 0 0 0 0,0 0 0 0 0,-1-1 0 0 0,1 1 0 0 0,0 0 0 0 0,0 0 0 0 0,-1 0 0 0 0,1-1 0 0 0,0 1 0 0 0,0 0 0 0 0,-1 0 0 0 0,1 0 0 0 0,-1-1 0 0 0,-1 0 0 0 0,-1 0 0 0 0,1-1 0 0 0,0 1 0 0 0,0-1 0 0 0,0 0 0 0 0,-4-4 0 0 0,5 5 0 0 0,0-1 0 0 0,-1 1 0 0 0,1 0 0 0 0,-1 0 0 0 0,1 0 0 0 0,-1-1 0 0 0,1 1 0 0 0,-4-1 0 0 0,-3-2 0 0 0,0 0 0 0 0,2 0 0 0 0,-1-3 0 0 0,2 1-10 0 0,5 5 7 0 0,0 1 0 0 0,-1-1 0 0 0,1 1 1 0 0,-1 0-1 0 0,1-1 0 0 0,-1 1 0 0 0,1 0 0 0 0,-1-1 1 0 0,0 1-1 0 0,1 0 0 0 0,-1 0 0 0 0,1 0 0 0 0,-1-1 1 0 0,1 1-1 0 0,-1 0 0 0 0,0 0 0 0 0,0 0 0 0 0,-1 0 0 0 0,-17-8 3 0 0,17 6 0 0 0,2 1 0 0 0,-1 1 0 0 0,1 0 0 0 0,-1-1 0 0 0,0 1 0 0 0,1 0 0 0 0,-1-1 0 0 0,0 1 0 0 0,1 0 0 0 0,-1 0 0 0 0,0 0 0 0 0,1 0 0 0 0,-1-1 0 0 0,0 1 0 0 0,1 0 0 0 0,-1 0 0 0 0,0 0 0 0 0,0 0 0 0 0,1 0 0 0 0,-1 1 0 0 0,0-1 0 0 0,0 0 0 0 0,-38 0-10 0 0,33 0 2 0 0,-1 0 1 0 0,1 0 0 0 0,-1 0-1 0 0,1 1 1 0 0,-1 0 0 0 0,1 1-1 0 0,-1-1 1 0 0,1 1-1 0 0,-8 4 1 0 0,13-6 6 0 0,-14 5-128 0 0,4-1-128 0 0,0 1 0 0 0,0 0 0 0 0,-10 6 0 0 0,-6 4-4970 0 0,10-7-135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03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221 1 456 0 0,'0'0'6412'0'0,"-1"2"-6068"0"0,-19 33 1409 0 0,19-34-1646 0 0,-5 6 99 0 0,0 2 91 0 0,0-1-1 0 0,1 2 1 0 0,-7 12 0 0 0,9-15-258 0 0,2-6 113 0 0,0 11 118 0 0,-2-6-150 0 0,0 0 0 0 0,-1-1 0 0 0,-7 9 0 0 0,5-5-60 0 0,-1-1-1 0 0,1 1 1 0 0,-5 12 0 0 0,5-12-40 0 0,3-7 4 0 0,0-1-2 0 0,-3 10-13 0 0,-6 5-9 0 0,11-15 0 0 0,-1 1 0 0 0,1-1 0 0 0,0 1 0 0 0,-1-1 0 0 0,1 1 0 0 0,0-1 0 0 0,0 1 0 0 0,0 0 0 0 0,0-1 0 0 0,1 1 0 0 0,-1 0 0 0 0,0 2 0 0 0,-11 22 112 0 0,11-19-32 0 0,1-6-59 0 0,0 1 0 0 0,0 0 0 0 0,-1 0 0 0 0,1-1 0 0 0,-1 1 0 0 0,1-1 0 0 0,-1 1 0 0 0,0 0 1 0 0,0-1-1 0 0,0 1 0 0 0,-1 1 0 0 0,-7 12 35 0 0,1 0-45 0 0,1-7-12 0 0,5-5-2 0 0,-1 0 0 0 0,1 0 0 0 0,0 0 0 0 0,0 0-1 0 0,0 0 1 0 0,-3 8 0 0 0,4-10-105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8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287 0 4808 0 0,'0'0'5392'0'0,"-1"1"-5218"0"0,-36 23 460 0 0,35-23-506 0 0,-14 12 464 0 0,11-8-417 0 0,0 1-1 0 0,0 1 1 0 0,0-1 0 0 0,1 1 0 0 0,-6 13 0 0 0,9-18-140 0 0,0-1-1 0 0,0 1 1 0 0,0-1 0 0 0,0 1-1 0 0,0-1 1 0 0,0 0 0 0 0,-1 0-1 0 0,1 1 1 0 0,-2 0 0 0 0,-7 9 135 0 0,-11 15 30 0 0,7-11-148 0 0,1 2 3 0 0,5-3-44 0 0,2-4 43 0 0,-5 6 16 0 0,9-13-59 0 0,-1-1 0 0 0,1 0 0 0 0,0 1 0 0 0,1-1 0 0 0,-1 1 0 0 0,0 0 0 0 0,1-1 0 0 0,-3 7 0 0 0,4-8 7 0 0,-9 16 43 0 0,6-12-47 0 0,2-4-14 0 0,1 0 0 0 0,-1 0 0 0 0,1 0 0 0 0,-1 0 0 0 0,0 0 0 0 0,1 0 0 0 0,-1 0 0 0 0,0 0 0 0 0,0 0 0 0 0,0 0 0 0 0,0-1 0 0 0,0 1 0 0 0,-1 1 0 0 0,-4 3 0 0 0,3 2 0 0 0,-2-2 0 0 0,0 2 0 0 0,1 0 0 0 0,-4-2 0 0 0,3-1 10 0 0,4 3 33 0 0,-3 0-32 0 0,-3-2-11 0 0,6 1-12 0 0,1-4-34 0 0,0-1 40 0 0,0 0 1 0 0,0-1-1 0 0,0 1 0 0 0,0 0 1 0 0,0-1-1 0 0,-1 1 1 0 0,1 0-1 0 0,0-1 0 0 0,0 1 1 0 0,0 0-1 0 0,-1-1 1 0 0,1 1-1 0 0,0-1 0 0 0,-1 1 1 0 0,1-1-1 0 0,0 1 1 0 0,-1-1-1 0 0,1 1 1 0 0,-1-1-1 0 0,1 1 0 0 0,-1-1 1 0 0,1 1-1 0 0,-1 0 1 0 0,0-1-210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5.6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278 0 1376 0 0,'0'0'8760'0'0,"-16"12"-6592"0"0,3-5-1832 0 0,12-6-160 0 0,-7 3 173 0 0,-1 4-102 0 0,0 0-1 0 0,1 1 1 0 0,-9 11 0 0 0,8-10-250 0 0,8-10 6 0 0,0 0 1 0 0,0 1-1 0 0,1-1 0 0 0,-1 0 1 0 0,0 1-1 0 0,0-1 0 0 0,1 0 0 0 0,-1 1 1 0 0,0-1-1 0 0,0 1 0 0 0,1-1 1 0 0,-1 1-1 0 0,0 0 0 0 0,1-1 0 0 0,-1 1 1 0 0,0 1-1 0 0,-13 7 8 0 0,8-3-1 0 0,-5 8 97 0 0,10-13-89 0 0,0 1-1 0 0,0 0 0 0 0,-1-1 0 0 0,1 1 1 0 0,0-1-1 0 0,-1 1 0 0 0,-2 1 1 0 0,-22 16-8 0 0,4-3 44 0 0,14-9-54 0 0,-6 3 40 0 0,8-8 17 0 0,4-2-26 0 0,0 1 34 0 0,2 0-65 0 0,0-1 0 0 0,-1 1 0 0 0,1 0-1 0 0,0-1 1 0 0,-1 1 0 0 0,1 0 0 0 0,-1-1 0 0 0,1 1 0 0 0,-1 0 0 0 0,1-1 0 0 0,-1 1 0 0 0,1-1 0 0 0,-1 1 0 0 0,0-1 0 0 0,1 1 0 0 0,-1-1 0 0 0,0 1 0 0 0,1-1 0 0 0,-2 1 0 0 0,-20 13 0 0 0,14-9 0 0 0,4 1 0 0 0,-1 8-671 0 0,8-8-759 0 0,-1-2-552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7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394 0 920 0 0,'0'0'5734'0'0,"-4"13"-4438"0"0,2-12-1139 0 0,1 1-1 0 0,-1-1 1 0 0,1 1-1 0 0,0 0 1 0 0,-1-1 0 0 0,1 1-1 0 0,0 0 1 0 0,0 0-1 0 0,0 0 1 0 0,1 0-1 0 0,-1 0 1 0 0,0 0-1 0 0,1 0 1 0 0,-1 0-1 0 0,1 0 1 0 0,0 0-1 0 0,-1 4 1 0 0,1-4 112 0 0,-10 5 75 0 0,9-5-334 0 0,-5 12 80 0 0,5-12-74 0 0,0 0 1 0 0,0 0 0 0 0,0-1-1 0 0,0 1 1 0 0,-1-1-1 0 0,1 1 1 0 0,0-1-1 0 0,-1 0 1 0 0,0 1-1 0 0,1-1 1 0 0,-1 0-1 0 0,-3 2 1 0 0,4-3-1 0 0,1 1 0 0 0,-1-1 0 0 0,0 0 0 0 0,1 1-1 0 0,-1-1 1 0 0,1 1 0 0 0,-1-1 0 0 0,1 1 0 0 0,-1-1 0 0 0,1 1 0 0 0,-1-1 0 0 0,1 1 0 0 0,-1-1 0 0 0,1 1 0 0 0,-1 1 0 0 0,-5 6 199 0 0,4-6-104 0 0,-1 0-1 0 0,1 0 1 0 0,1 0-1 0 0,-1 0 1 0 0,0 0-1 0 0,0 0 1 0 0,1 1 0 0 0,-1-1-1 0 0,-1 6 1 0 0,-6-4 134 0 0,-14 22-16 0 0,16-22-170 0 0,5-3-2 0 0,0 0-22 0 0,-8 12 60 0 0,-2 3-26 0 0,11-16 16 0 0,-20 12 225 0 0,17-10-266 0 0,-1 0 0 0 0,2 1 1 0 0,-1-1-1 0 0,-6 7 1 0 0,5-5-41 0 0,-2 3 50 0 0,5-6-27 0 0,-1 2 10 0 0,-10 4 28 0 0,7 0 67 0 0,-1 5 131 0 0,6-11-181 0 0,0 0-74 0 0,0 0 0 0 0,0 0 0 0 0,0-1 0 0 0,0 1 0 0 0,0 0-1 0 0,0 0 1 0 0,0 0 0 0 0,0 0 0 0 0,0 0 0 0 0,1 0 0 0 0,-1 0 0 0 0,0 0 0 0 0,1 1-1 0 0,-1-1 1 0 0,1 0 0 0 0,0 0 0 0 0,-1 2 0 0 0,-3 5 121 0 0,-16 29 282 0 0,6-21-127 0 0,10-11-260 0 0,-9 6 84 0 0,4 1-16 0 0,8-8-45 0 0,-3 4-35 0 0,-3-2-1 0 0,4-4 43 0 0,1 1-50 0 0,-2 6 55 0 0,-2 0 35 0 0,-5 7 46 0 0,9-15-50 0 0,-1 2-14 0 0,2-2-16 0 0,-3 10-47 0 0,3-10-14 0 0,-6 9 65 0 0,4-6-76 0 0,-2 3-1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8.52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339 0 1376 0 0,'0'0'8088'0'0,"-19"13"-5282"0"0,17-10-2631 0 0,0 0-1 0 0,-1 0 0 0 0,1 0 1 0 0,-1 0-1 0 0,0 0 0 0 0,-6 4 0 0 0,-4 4 604 0 0,-23 14 50 0 0,28-19-706 0 0,6-4-72 0 0,0-1 1 0 0,1 0-1 0 0,-1 1 0 0 0,1-1 0 0 0,-1 1 0 0 0,1-1 0 0 0,-1 1 0 0 0,1 0 0 0 0,-2 2 1 0 0,3-4-38 0 0,0 0 0 0 0,0 1 0 0 0,0-1 0 0 0,-1 1 0 0 0,1-1 0 0 0,0 0 0 0 0,0 1 1 0 0,-1-1-1 0 0,1 1 0 0 0,0-1 0 0 0,-1 0 0 0 0,1 0 0 0 0,-1 1 0 0 0,1-1 0 0 0,0 0 1 0 0,-1 0-1 0 0,1 1 0 0 0,-1-1 0 0 0,0 0 0 0 0,-5 5 61 0 0,5-2-51 0 0,1-2-18 0 0,0-1 0 0 0,0 1 0 0 0,0 0 0 0 0,-1 0 0 0 0,1-1 0 0 0,0 1 0 0 0,0 0 0 0 0,-1 0 0 0 0,1-1 0 0 0,0 1-1 0 0,-1 0 1 0 0,1-1 0 0 0,-1 1 0 0 0,1-1 0 0 0,-1 1 0 0 0,1-1 0 0 0,-1 1 0 0 0,0-1 0 0 0,1 1 0 0 0,-1-1 0 0 0,0 1 0 0 0,-2 0 3 0 0,3 0-8 0 0,-1-1 0 0 0,0 0 0 0 0,1 0 0 0 0,-1 1 1 0 0,1-1-1 0 0,-1 0 0 0 0,1 1 0 0 0,-1-1 0 0 0,1 1 0 0 0,-1-1 1 0 0,1 1-1 0 0,0-1 0 0 0,-1 1 0 0 0,1-1 0 0 0,0 1 0 0 0,-1-1 1 0 0,1 1-1 0 0,0-1 0 0 0,-1 1 0 0 0,1-1 0 0 0,0 2 1 0 0,-1 1-1 0 0,-7 10 78 0 0,-18 14 251 0 0,24-25-299 0 0,1 0 0 0 0,0 0 0 0 0,-1-1 0 0 0,0 1-1 0 0,1-1 1 0 0,-1 1 0 0 0,0-1 0 0 0,0 0-1 0 0,0 1 1 0 0,0-1 0 0 0,0 0 0 0 0,0 0 0 0 0,0 0-1 0 0,0-1 1 0 0,0 1 0 0 0,-1 0 0 0 0,-3 0-1 0 0,6-1-24 0 0,-1 0 0 0 0,0 0 0 0 0,0 1 0 0 0,1-1 0 0 0,-1 1 0 0 0,0-1 0 0 0,1 0 0 0 0,-1 1-1 0 0,0-1 1 0 0,1 1 0 0 0,-1 0 0 0 0,1-1 0 0 0,-1 1 0 0 0,1-1 0 0 0,-2 2 0 0 0,-2 3-4 0 0,1-3 7 0 0,0-1 0 0 0,0 1 0 0 0,0-1 0 0 0,0 0 0 0 0,0 1 0 0 0,-1-1 0 0 0,-2 0 0 0 0,-8 9-8 0 0,4-4 5 0 0,7-7-13 0 0,0 2 17 0 0,-11 10 60 0 0,13-8-55 0 0,0-1 1 0 0,-11 9 9 0 0,8-6-34 0 0,2-3-46 0 0,-3 0-39 0 0,4-2-69 0 0,5 8-10734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1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323 1 4032 0 0,'0'0'5685'0'0,"-2"0"-5218"0"0,-4 4-3 0 0,4-4-3 0 0,2 1-371 0 0,0 0 0 0 0,0-1-1 0 0,0 1 1 0 0,-1-1 0 0 0,1 1 0 0 0,0-1-1 0 0,0 1 1 0 0,-1 0 0 0 0,1-1 0 0 0,0 1 0 0 0,-1-1-1 0 0,1 1 1 0 0,-1-1 0 0 0,0 1 0 0 0,-40 24 2056 0 0,34-23-1929 0 0,0 1-1 0 0,0 1 1 0 0,1-1-1 0 0,-1 1 1 0 0,1 0 0 0 0,-8 7-1 0 0,-23 17 268 0 0,29-22-349 0 0,-1 0 1 0 0,1 0-1 0 0,1 1 1 0 0,-10 9-1 0 0,13-11-87 0 0,-1 0-1 0 0,0-1 0 0 0,-8 6 1 0 0,-2 1-46 0 0,-3 4 194 0 0,-22 14-1 0 0,14-14-3273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22.34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3630 2384 0 0,'0'0'971'0'0,"10"-3"-13"0"0,-10 3-939 0 0,1 0 0 0 0,-1 0 0 0 0,0-1 0 0 0,1 1 0 0 0,-1 0-1 0 0,1 0 1 0 0,-1 0 0 0 0,1 0 0 0 0,-1 0 0 0 0,1 0 0 0 0,-1-1 0 0 0,0 1-1 0 0,1 0 1 0 0,-1 0 0 0 0,1-1 0 0 0,-1 1 0 0 0,0 0 0 0 0,1-1 0 0 0,-1 1-1 0 0,0 0 1 0 0,1-1 0 0 0,-1 0 0 0 0,6-4 162 0 0,-5 4-53 0 0,0 1-99 0 0,0 0 0 0 0,0-1 0 0 0,0 1-1 0 0,0-1 1 0 0,0 0 0 0 0,0 1 0 0 0,0-1 0 0 0,0 0 0 0 0,0 1 0 0 0,0-1 0 0 0,0 0 0 0 0,-1 0 0 0 0,1 0-1 0 0,0 0 1 0 0,0-1 0 0 0,1 0 23 0 0,-1 0 1 0 0,1 0-1 0 0,0 0 0 0 0,0 0 0 0 0,-1 1 0 0 0,1-1 1 0 0,3-1-1 0 0,19-13 405 0 0,-23 16-442 0 0,0 0 0 0 0,-1-1 0 0 0,1 1 0 0 0,0 0 0 0 0,-1-1 0 0 0,1 1 0 0 0,-1-1 0 0 0,1 1-1 0 0,-1-1 1 0 0,1 1 0 0 0,-1-1 0 0 0,1 0 0 0 0,-1 1 0 0 0,1-1 0 0 0,-1 0 0 0 0,0 1 0 0 0,1-1 0 0 0,-1 0 0 0 0,0 1 0 0 0,0-1 0 0 0,0 0 0 0 0,1 1 0 0 0,-1-1 0 0 0,0 0 0 0 0,0 0 0 0 0,0 1 0 0 0,0-1 0 0 0,0 0 0 0 0,0 0 0 0 0,0 1 0 0 0,-1-2 0 0 0,1 1-1 0 0,1 1 0 0 0,-1-1 0 0 0,0 0 0 0 0,0 1 0 0 0,1-1 0 0 0,-1 1 0 0 0,1-1 0 0 0,-1 0 0 0 0,0 1 0 0 0,1-1 0 0 0,-1 1 0 0 0,1 0 0 0 0,0-1 0 0 0,0 0 1 0 0,0 1 6 0 0,10-14 177 0 0,-10 12-172 0 0,0 1 0 0 0,0-1 1 0 0,1 0-1 0 0,-1 1 0 0 0,1-1 1 0 0,-1 1-1 0 0,1 0 1 0 0,-1-1-1 0 0,1 1 0 0 0,2-2 1 0 0,-1 2 3 0 0,0-1 1 0 0,-1 0 0 0 0,1 0-1 0 0,-1 0 1 0 0,1-1 0 0 0,-1 1-1 0 0,3-4 1 0 0,12-12 156 0 0,-3 7 13 0 0,-2-1 0 0 0,13-15 0 0 0,-12 12 164 0 0,26-21 0 0 0,34-36 794 0 0,-60 59-981 0 0,25-18-1 0 0,-24 20-68 0 0,23-22 1 0 0,16-17 121 0 0,-2 4 38 0 0,-37 32-171 0 0,0 1 0 0 0,19-12 0 0 0,-25 19-70 0 0,24-19 86 0 0,40-27 94 0 0,-40 25-69 0 0,-8 7-20 0 0,67-46-92 0 0,-69 48 100 0 0,20-14 154 0 0,-24 19-47 0 0,28-26 1 0 0,-23 19-69 0 0,37-27 304 0 0,-39 30-353 0 0,0-1 1 0 0,29-33-1 0 0,-45 46-98 0 0,-3 2-6 0 0,2 0 0 0 0,-1-1 1 0 0,0 1-1 0 0,0 0 0 0 0,1 0 0 0 0,0 1 1 0 0,0-1-1 0 0,4-2 0 0 0,-6 5-7 0 0,-1-1-1 0 0,0 0 0 0 0,1 0 1 0 0,-1 0-1 0 0,0 0 0 0 0,1 0 1 0 0,-1-1-1 0 0,0 1 0 0 0,0 0 1 0 0,0 0-1 0 0,1-2 0 0 0,8-10-2 0 0,6-3 27 0 0,-11 10-14 0 0,0 1 1 0 0,1 0 0 0 0,-1 0 0 0 0,1 0 0 0 0,7-4 0 0 0,24-15-3 0 0,6-4-14 0 0,-38 25-3 0 0,-1 1 11 0 0,1 0-1 0 0,-1 0 1 0 0,0-1 0 0 0,0 0 0 0 0,-1 1 0 0 0,1-1-1 0 0,0-1 1 0 0,-1 1 0 0 0,5-5 0 0 0,-6 5-7 0 0,0 1 0 0 0,0 0 0 0 0,0 0 0 0 0,1 0 0 0 0,-1 1 0 0 0,1-1 0 0 0,-1 0 0 0 0,1 1 0 0 0,4-2 0 0 0,-4 2 0 0 0,0 0 0 0 0,0-1 0 0 0,-1 0 0 0 0,1 1 0 0 0,0-1 0 0 0,0 0 0 0 0,2-3 0 0 0,7-9 0 0 0,-9 10 0 0 0,0 0 0 0 0,1 0 0 0 0,0 0 0 0 0,5-4 0 0 0,-3 4 1 0 0,0 0 0 0 0,-1-1 1 0 0,0 1-1 0 0,0-1 0 0 0,0 0 1 0 0,-1-1-1 0 0,5-6 0 0 0,-7 9 9 0 0,1 0 0 0 0,0 0 0 0 0,-1 0 0 0 0,7-4 0 0 0,-6 5-9 0 0,0 0 1 0 0,-1-1 0 0 0,1 0-1 0 0,0 1 1 0 0,-1-1-1 0 0,0 0 1 0 0,0 0 0 0 0,3-4-1 0 0,-4 4 4 0 0,0 1 1 0 0,1 0-1 0 0,0 0 0 0 0,-1 0 0 0 0,1 0 0 0 0,0 0 0 0 0,0 0 1 0 0,0 0-1 0 0,3-1 0 0 0,12-13 7 0 0,-8 6 22 0 0,1-1 0 0 0,0 1 1 0 0,22-16-1 0 0,-1 1 19 0 0,-14 11-27 0 0,18-18 81 0 0,-33 30-101 0 0,1-1 0 0 0,0 1 0 0 0,-1 0 0 0 0,1 0 0 0 0,4-2 1 0 0,-4 2 0 0 0,0 0-1 0 0,0 0 1 0 0,0 0 0 0 0,0-1 0 0 0,-1 1 0 0 0,4-4 0 0 0,13-15 40 0 0,14-16 24 0 0,-26 24-74 0 0,-7 11 4 0 0,1 0 0 0 0,0 1 1 0 0,-1-1-1 0 0,1 0 0 0 0,0 1 0 0 0,0-1 0 0 0,0 1 1 0 0,0 0-1 0 0,0-1 0 0 0</inkml:trace>
  <inkml:trace contextRef="#ctx0" brushRef="#br0" timeOffset="1">2698 1173 16359 0 0,'3'-5'0'0'0,"7"-5"1"0"0,-9 10-1 0 0,0 0 0 0 0,0-1 0 0 0,-1 1 0 0 0,1-1 0 0 0,0 1 0 0 0,-1-1 0 0 0,1 0 0 0 0,0 1 0 0 0,-1-1 0 0 0,1 0 0 0 0,-1 1 0 0 0,1-1 0 0 0,-1 0 0 0 0,0 0 0 0 0,1 1 0 0 0,-1-1 0 0 0,1-1-1 0 0,-1 0 1 0 0,1 0 0 0 0,0 0 0 0 0,0 0 0 0 0,0 0 0 0 0,0 0 0 0 0,0 0 0 0 0,0 0 0 0 0,1 0 0 0 0,-1 1 0 0 0,0-1 0 0 0,1 1 0 0 0,0-1 0 0 0,-1 1 0 0 0,1 0 0 0 0,0-1 0 0 0,2 0 1 0 0,15-15-2 0 0,-14 11 1 0 0,1 1-1 0 0,0-1 0 0 0,1 1 0 0 0,-1 1 1 0 0,10-7-1 0 0,-9 7 11 0 0,-1 0-1 0 0,1 0 1 0 0,-1-1 0 0 0,0 0-1 0 0,8-9 1 0 0,-8 7 9 0 0,0 0 0 0 0,1 1 0 0 0,-1 0 1 0 0,12-7-1 0 0,-14 10 7 0 0,-1-1 0 0 0,1 0 1 0 0,0 0-1 0 0,5-8 0 0 0,10-10 77 0 0,29-27-16 0 0,-4 5-94 0 0,6-9 7 0 0,-17 17 0 0 0,19-22 46 0 0,-14 15-28 0 0,-7 10-18 0 0,2 1 0 0 0,38-29 0 0 0,-68 58 0 0 0,7-4 0 0 0,0 0 0 0 0,-1-1 0 0 0,0 0 0 0 0,0-1 0 0 0,-1 1 0 0 0,12-19 0 0 0,-15 20 0 0 0,0 0 0 0 0,1 0 0 0 0,0 1 0 0 0,0-1 0 0 0,0 1 0 0 0,8-5 0 0 0,20-20 0 0 0,-6 6 0 0 0,-22 20 0 0 0,0 0 0 0 0,1 0 0 0 0,-2-1 0 0 0,8-8 0 0 0,-3 1 34 0 0,21-20-1 0 0,-10 13-36 0 0,12-14 8 0 0,0 0 93 0 0,34-45 1 0 0,-54 65-48 0 0,-9 10-27 0 0,1-1 0 0 0,-1 0 0 0 0,0 0 0 0 0,5-8-1 0 0,-6 7 16 0 0,-2 4-31 0 0,0 1-1 0 0,0-1 1 0 0,0 1-1 0 0,0-1 0 0 0,0 1 1 0 0,0-1-1 0 0,0 1 0 0 0,1 0 1 0 0,-1-1-1 0 0,0 1 0 0 0,1 0 1 0 0,2-1-1 0 0,-2-1 36 0 0,1-3-33 0 0,1 1-10 0 0,1-1 0 0 0,-1 1-13 0 0,-3 4-107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9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292 0 1376 0 0,'0'0'9637'0'0,"-6"5"-8440"0"0,-17 12 27 0 0,17-13-960 0 0,0 0-1 0 0,1 0 1 0 0,-9 9 0 0 0,0-1-19 0 0,12-10-211 0 0,-1 0 1 0 0,1 0-1 0 0,0 0 1 0 0,0 0-1 0 0,0 0 1 0 0,-2 4 0 0 0,0 0 47 0 0,-1 0 0 0 0,1 0 1 0 0,-7 5-1 0 0,7-7-37 0 0,0 1-1 0 0,0-1 1 0 0,1 1-1 0 0,-6 9 1 0 0,7-11-36 0 0,0 0 1 0 0,1 0 0 0 0,-1 0-1 0 0,0-1 1 0 0,-1 1-1 0 0,1 0 1 0 0,-3 2 0 0 0,4-4-6 0 0,0 0 0 0 0,-1 0 0 0 0,1 0-1 0 0,0 0 1 0 0,0 0 0 0 0,0 1 0 0 0,1-1 0 0 0,-1 0 0 0 0,0 1 0 0 0,0-1 0 0 0,1 1 0 0 0,-1 1 0 0 0,0-2-1 0 0,0 0 0 0 0,0 1 0 0 0,1-1 0 0 0,-1 0 0 0 0,0 0 0 0 0,0 0 1 0 0,-1 0-1 0 0,1 0 0 0 0,0 0 0 0 0,0 0 0 0 0,-3 1 0 0 0,-6 8 24 0 0,-7 6 37 0 0,12-8-64 0 0,3-4 0 0 0,0 0 0 0 0,0 0 0 0 0,-1 0 0 0 0,1 0 0 0 0,-1-1 0 0 0,-5 6 0 0 0,2-4-34 0 0,3 3-340 0 0,-1-4-33 0 0,0 1 1 0 0,0-1-1 0 0,-1-1 1 0 0,-8 7 0 0 0,0-2-162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0.73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3.93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1.12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2.8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3.4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1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70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5.1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42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4:57.038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1 586 3424 0 0,'0'0'744'0'0,"2"0"-304"0"0,2 0-160 0 0,0 0 0 0 0,0 0 0 0 0,-1 0 0 0 0,1-1 0 0 0,6-2 0 0 0,0 3 17 0 0,-9 0-269 0 0,0 0 0 0 0,0 0 0 0 0,0 0 0 0 0,0 0 1 0 0,0 0-1 0 0,0 0 0 0 0,0 0 0 0 0,-1-1 0 0 0,1 1 1 0 0,0 0-1 0 0,0 0 0 0 0,0-1 0 0 0,0 1 0 0 0,0-1 1 0 0,1 0-1 0 0,31-22 552 0 0,-18 19-227 0 0,13-22 302 0 0,-14 17-270 0 0,1-9 314 0 0,30-25 1 0 0,-22 18-326 0 0,-15 19-257 0 0,-1-1 0 0 0,1 0 0 0 0,-2-1 0 0 0,1 0 0 0 0,-1 0 0 0 0,6-10 0 0 0,-6 8 47 0 0,1 0 0 0 0,1 0-1 0 0,12-12 1 0 0,-8 7-35 0 0,-10 13-108 0 0,-1 0 0 0 0,1-1 0 0 0,0 1 0 0 0,0 0-1 0 0,0 0 1 0 0,0 0 0 0 0,4-3 0 0 0,32-19 155 0 0,-34 21-158 0 0,0 0 0 0 0,0 0 0 0 0,0 0 0 0 0,-1-1 1 0 0,0 1-1 0 0,1-1 0 0 0,2-5 0 0 0,2-1 45 0 0,5-6 60 0 0,-7 8-67 0 0,0 1 0 0 0,0 0 0 0 0,1 0-1 0 0,11-10 1 0 0,-11 12-18 0 0,-1-1 0 0 0,12-13 0 0 0,0-1 107 0 0,15-13 68 0 0,-26 26-144 0 0,-2 2-20 0 0,-4 5-46 0 0,-1 0 0 0 0,0 0 0 0 0,1 0 1 0 0,-1-1-1 0 0,0 1 0 0 0,1 0 1 0 0,-1 0-1 0 0,0-1 0 0 0,1 1 1 0 0,-1 0-1 0 0,0-1 0 0 0,0 1 0 0 0,0 0 1 0 0,1-1-1 0 0,-1 1 0 0 0,0 0 1 0 0,0-1-1 0 0,0 1 0 0 0,0 0 1 0 0,0-1-1 0 0,1 1 0 0 0,-1 0 1 0 0,0-1-1 0 0,0 0 0 0 0,0 1 2 0 0,0-1 1 0 0,0 1-1 0 0,0-1 0 0 0,0 1 0 0 0,0 0 1 0 0,0-1-1 0 0,0 1 0 0 0,0-1 0 0 0,1 1 0 0 0,-1 0 1 0 0,0-1-1 0 0,0 1 0 0 0,0 0 0 0 0,1-1 1 0 0,-1 1-1 0 0,0 0 0 0 0,1-1 0 0 0,-1 1 1 0 0,0 0-1 0 0,0 0 0 0 0,1-1 0 0 0,-1 1 0 0 0,1 0 1 0 0,0-1-1 0 0,0 1 4 0 0,2 0-9 0 0,9-10 66 0 0,-6 3 3 0 0,13-17-653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8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8.1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0 748 1840 0 0,'0'0'83'0'0,"2"-1"-6"0"0,-1-1 156 0 0,1 0-1 0 0,-1 0 1 0 0,0 0-1 0 0,0 0 1 0 0,0 0 0 0 0,0 0-1 0 0,-1-1 1 0 0,1 1-1 0 0,0-4 1 0 0,4-10 4003 0 0,2 4-666 0 0,-3 10-421 0 0,-3 3-2825 0 0,0 0-1 0 0,0 0 1 0 0,0 0 0 0 0,-1 0 0 0 0,1 0 0 0 0,-1 0-1 0 0,1 0 1 0 0,0 0 0 0 0,-1 0 0 0 0,0 0 0 0 0,1 2-1 0 0,7 15-826 0 0,48 87 1534 0 0,-49-91-819 0 0,7 24 0 0 0,-11-27-167 0 0,0-1-1 0 0,1 0 0 0 0,1 0 1 0 0,-1-1-1 0 0,8 11 1 0 0,9 19 103 0 0,-20-38-143 0 0,0 0-1 0 0,0 0 1 0 0,0 0 0 0 0,0 0 0 0 0,-1 0 0 0 0,1 0 0 0 0,0 0-1 0 0,0 0 1 0 0,-1 1 0 0 0,1-1 0 0 0,-1 0 0 0 0,1 3 0 0 0,0-2 2 0 0,-1 0 0 0 0,1-1 1 0 0,-1 1-1 0 0,1 0 0 0 0,0 0 0 0 0,0 0 1 0 0,0-1-1 0 0,0 1 0 0 0,1 1 1 0 0,1 4 2 0 0,-2 0 2 0 0,-1-6 112 0 0,1-2-70 0 0,0 1-54 0 0,-1 0 1 0 0,0-1-1 0 0,1 1 1 0 0,-1 0-1 0 0,0-1 1 0 0,1 1-1 0 0,-1 0 1 0 0,1-1-1 0 0,-1 1 1 0 0,1 0-1 0 0,-1 0 1 0 0,0 0-1 0 0,1-1 1 0 0,-1 1-1 0 0,1 0 1 0 0,-1 0-1 0 0,1 0 0 0 0,-1 0 1 0 0,1 0-1 0 0,-1 0 1 0 0,1 0-1 0 0,-1 0 1 0 0,2 0-1 0 0,1-1-1 0 0,10-12 1 0 0,-12 12 0 0 0,0 1 0 0 0,-1-1 0 0 0,0 0 0 0 0,1 1 0 0 0,-1-1 0 0 0,1 1 0 0 0,-1-1 0 0 0,0 0 0 0 0,1 1 0 0 0,-1-1 0 0 0,0 0 0 0 0,0 1 0 0 0,1-1 0 0 0,-1 0 0 0 0,0 0 0 0 0,0 1 0 0 0,0-2 0 0 0,0 1 0 0 0,0-1 0 0 0,1 1 0 0 0,-1-1 0 0 0,0 1 0 0 0,1-1 0 0 0,-1 1 0 0 0,1 0 0 0 0,-1-1 0 0 0,1 1 0 0 0,0 0 0 0 0,0 0 0 0 0,1-3 0 0 0,18-29 0 0 0,-1 13-38 0 0,37-31-1 0 0,-33 30-32 0 0,-14 12 46 0 0,1 1-1 0 0,14-10 1 0 0,97-68-39 0 0,-46 33 64 0 0,22-17 0 0 0,-64 43 0 0 0,91-69 0 0 0,-65 55 0 0 0,38-29 0 0 0,-27 17 0 0 0,16-14 11 0 0,-47 33 49 0 0,-15 15 309 0 0,-1-2 1 0 0,-1-1-1 0 0,26-32 0 0 0,-9 8-166 0 0,-8 11-202 0 0,-24 24-1 0 0,-7 10 0 0 0,1-1 0 0 0,0 1 0 0 0,-1 0 0 0 0,1 0 0 0 0,0 0 0 0 0,0 0 0 0 0,0 0 0 0 0,0 0 0 0 0,0 0 0 0 0,0 0 0 0 0,0 0 0 0 0,0 0 0 0 0,2-1 0 0 0,1-1 0 0 0,0-1-17 0 0,-3 3-63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9.04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3424 0 0,'0'0'11640'0'0,"1"2"-11312"0"0,6 15 207 0 0,-5-10-357 0 0,1 1-1 0 0,1-1 1 0 0,-1 0 0 0 0,8 11-1 0 0,-4-8-105 0 0,-1 0-1 0 0,1 1 1 0 0,-2 0-1 0 0,7 15 0 0 0,-1 1-52 0 0,23 38 29 0 0,13 32-2718 0 0,-42-81 1477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4:58.77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261 420 6824 0 0,'0'0'922'0'0,"-9"-12"-322"0"0,7 11-561 0 0,0 0 0 0 0,1 0 0 0 0,-1 0 0 0 0,0 0 0 0 0,0 0 0 0 0,0 0 0 0 0,0 1 0 0 0,0-1 0 0 0,0 1 0 0 0,0 0 0 0 0,0-1 0 0 0,0 1 0 0 0,0 0 0 0 0,0 0 0 0 0,0 0 0 0 0,-3 1 0 0 0,-8 0 174 0 0,8 0-144 0 0,1 0-1 0 0,-1 1 0 0 0,1-1 0 0 0,-1 1 0 0 0,1 0 1 0 0,-1 1-1 0 0,1-1 0 0 0,0 1 0 0 0,0 0 0 0 0,-3 3 0 0 0,-10 6 224 0 0,12-9-215 0 0,0 1 0 0 0,0 1 0 0 0,0-1 0 0 0,0 1 0 0 0,0-1 0 0 0,1 2 1 0 0,0-1-1 0 0,0 0 0 0 0,1 1 0 0 0,-1-1 0 0 0,-4 13 0 0 0,0 2 165 0 0,2 0-1 0 0,-6 29 1 0 0,4-14 62 0 0,7-27-190 0 0,0 0 1 0 0,0 0-1 0 0,1 0 0 0 0,0 0 0 0 0,1 15 0 0 0,1 10 239 0 0,-1-17-159 0 0,1 0 1 0 0,1-1-1 0 0,0 1 1 0 0,1-1-1 0 0,10 28 1 0 0,-6-20-10 0 0,-6-19-178 0 0,0-1 1 0 0,0 1 0 0 0,0-1 0 0 0,0 1-1 0 0,0-1 1 0 0,1 0 0 0 0,0 0 0 0 0,-1 0 0 0 0,1-1-1 0 0,0 1 1 0 0,1-1 0 0 0,-1 1 0 0 0,5 2-1 0 0,11 9-14 0 0,-17-12 7 0 0,0-1-1 0 0,0 1 1 0 0,0-1 0 0 0,0 0 0 0 0,0 0-1 0 0,1 0 1 0 0,-1 0 0 0 0,0 0-1 0 0,0-1 1 0 0,1 1 0 0 0,-1-1 0 0 0,1 1-1 0 0,-1-1 1 0 0,0 0 0 0 0,1 0 0 0 0,4 0-1 0 0,3-2 6 0 0,0 1 0 0 0,18-6-1 0 0,-15 3-2 0 0,-6 1 4 0 0,1-1 1 0 0,-1 1-1 0 0,1-1 1 0 0,-1-1 0 0 0,-1 1-1 0 0,10-9 1 0 0,-10 9 0 0 0,-4 1-5 0 0,1 1 0 0 0,-1-1-1 0 0,1 0 1 0 0,-1 1 0 0 0,3-5 0 0 0,4-5-2 0 0,-6 7 0 0 0,1 1 0 0 0,-1-1 0 0 0,0 0 0 0 0,0 0 0 0 0,-1 0 0 0 0,5-11 0 0 0,3-7 0 0 0,-6 14 7 0 0,-1 1 0 0 0,0 0 0 0 0,0-1 0 0 0,0 1 0 0 0,-1-1 0 0 0,1-17 0 0 0,-1 8-2 0 0,-2 0 0 0 0,-2-25 0 0 0,-1 24 4 0 0,-1-1 0 0 0,-1 1 0 0 0,0 0 0 0 0,-1 0 0 0 0,-2 1 0 0 0,-12-25 1 0 0,14 32-10 0 0,0 0 0 0 0,-1 1 0 0 0,0 0 0 0 0,-1 0 0 0 0,0 1 0 0 0,0 0 0 0 0,-16-13 0 0 0,21 21 12 0 0,0-1 1 0 0,0 1 0 0 0,0 0 0 0 0,0 0 0 0 0,-1 0-1 0 0,1 0 1 0 0,0 0 0 0 0,-1 1 0 0 0,1-1 0 0 0,-1 1-1 0 0,1 0 1 0 0,-1 0 0 0 0,1 0 0 0 0,0 1 0 0 0,-1-1-1 0 0,1 1 1 0 0,0 0 0 0 0,-1 0 0 0 0,-4 2 0 0 0,0 0 2 0 0,1 0-1 0 0,-1 1 1 0 0,0 0 0 0 0,1 0 0 0 0,0 1 0 0 0,-10 8 0 0 0,5-3-15 0 0,2 0 0 0 0,-1 0 0 0 0,1 1 0 0 0,1 0 0 0 0,0 1 0 0 0,-10 17 0 0 0,6-6-42 0 0,8-15 61 0 0,0 0-1 0 0,1 0 1 0 0,0 0-1 0 0,0 1 1 0 0,0 0-1 0 0,1 0 1 0 0,1 0 0 0 0,0 0-1 0 0,0 0 1 0 0,-1 17-1 0 0,3-19 11 0 0,0 1-1 0 0,1-1 1 0 0,-1 0-1 0 0,1 1 1 0 0,1-1-1 0 0,0 0 1 0 0,0 0-1 0 0,0 0 1 0 0,1 0-1 0 0,0-1 0 0 0,0 1 1 0 0,0-1-1 0 0,1 0 1 0 0,0 0-1 0 0,1 0 1 0 0,-1 0-1 0 0,1 0 1 0 0,0-1-1 0 0,0 0 1 0 0,1 0-1 0 0,-1-1 1 0 0,1 1-1 0 0,0-1 1 0 0,11 5-1 0 0,-13-8-19 0 0,-1 0-1 0 0,1 0 0 0 0,0 0 0 0 0,-1 0 1 0 0,1-1-1 0 0,0 0 0 0 0,0 1 1 0 0,-1-1-1 0 0,8-1 0 0 0,4 0 27 0 0,-11 0-31 0 0,1 1 1 0 0,0-1-1 0 0,-1-1 1 0 0,1 1 0 0 0,-1-1-1 0 0,0 1 1 0 0,1-1-1 0 0,-1-1 1 0 0,6-3 0 0 0,-2 1 13 0 0,0 0-1 0 0,-1-1 1 0 0,13-12 0 0 0,-11 8-17 0 0,-1 1 0 0 0,0-1 0 0 0,0-1 1 0 0,-2 1-1 0 0,1-1 0 0 0,-1-1 0 0 0,0 1 0 0 0,6-22 1 0 0,-3 5-2 0 0,-6 21 0 0 0,-1 1 0 0 0,0-1 0 0 0,0 1 0 0 0,-1-1 0 0 0,0 0 0 0 0,1-10 0 0 0,0-29 0 0 0,-1 24 5 0 0,-3-44 0 0 0,0 52 9 0 0,-1 1-1 0 0,0-1 0 0 0,-7-17 1 0 0,1-2-15 0 0,7 24 5 0 0,-1-1-1 0 0,-5-12 1 0 0,-10-18 23 0 0,-16-51-1 0 0,25 69-26 0 0,7 17 0 0 0,0 1 0 0 0,0-1 0 0 0,0 1 0 0 0,1-1 0 0 0,-2-5 0 0 0,-4-17-2 0 0,5 23 22 0 0,1 0 0 0 0,0-1 0 0 0,0 1 0 0 0,0-1 0 0 0,-1-7 0 0 0,2 11-1 0 0,0-1 0 0 0,0 1 0 0 0,0-1 0 0 0,-1 1 0 0 0,1-1-1 0 0,-1 1 1 0 0,1-1 0 0 0,-1 1 0 0 0,0 0 0 0 0,0-1 0 0 0,1 1 0 0 0,-3-3 0 0 0,-1-1 60 0 0,4 4-7 0 0,0 1-67 0 0,0 0-1 0 0,0 0 1 0 0,0 0-1 0 0,-1 0 1 0 0,1 0-1 0 0,0 0 1 0 0,0 0-1 0 0,0 0 1 0 0,0 0-1 0 0,0 0 1 0 0,0 0-1 0 0,0 0 0 0 0,0 0 1 0 0,0 0-1 0 0,0 1 1 0 0,0-1-1 0 0,0 0 1 0 0,0 0-1 0 0,0 0 1 0 0,0 0-1 0 0,0 0 1 0 0,0-1-1 0 0,0 1 1 0 0,0 0-1 0 0,-1 0 1 0 0,1 0-1 0 0,0 0 1 0 0,0 0-1 0 0,0 0 1 0 0,0 0-1 0 0,0 0 1 0 0,-1 8 8 0 0,8 25 112 0 0,1-1 0 0 0,2-1-1 0 0,23 52 1 0 0,-9-23 240 0 0,-7-19-137 0 0,-6-15-62 0 0,8 29 0 0 0,9 37 122 0 0,8 33-132 0 0,-20-59-102 0 0,-8-39-20 0 0,-2 1-1 0 0,-1 0 1 0 0,4 53-1 0 0,-10-74-20 0 0,2-1 0 0 0,-1 1 0 0 0,1-1 0 0 0,2 8-1 0 0,-3-5-42 0 0,0-7-130 0 0,-2 0-26 0 0,1 0-1079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4.6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0 920 0 0,'0'0'7550'0'0,"0"2"-6994"0"0,-8 100 2374 0 0,-1 101-1294 0 0,6-120-1162 0 0,-2 15 100 0 0,4-82-477 0 0,1 1 1 0 0,1 0 0 0 0,2 18-1 0 0,1 23-55 0 0,-1-42 71 0 0,-3-15-320 0 0,1-1 0 0 0,-1 1 0 0 0,0 0 0 0 0,0-1 0 0 0,0 1 0 0 0,1-1 0 0 0,-1 1 0 0 0,0-1-1 0 0,0 1 1 0 0,1-1 0 0 0,-1 1 0 0 0,0-1 0 0 0,1 1 0 0 0,-1-1 0 0 0,1 1 0 0 0,-1-1 0 0 0,1 0-1 0 0,-1 1 1 0 0,1-1 0 0 0,-1 0 0 0 0,1 1 0 0 0,-1-1 0 0 0,1 0 0 0 0,0 1 0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1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39 5528 0 0,'0'0'422'0'0,"1"13"1689"0"0,0-10-1764 0 0,1 1 0 0 0,-1-1 0 0 0,-1 1 0 0 0,1 0 0 0 0,0-1 0 0 0,-1 1 0 0 0,0 0 0 0 0,0-1 0 0 0,0 1 0 0 0,-1 6 0 0 0,2 19 654 0 0,0-7-472 0 0,4 30 343 0 0,-4-37-724 0 0,0-12-137 0 0,-1-1-1 0 0,0 1 0 0 0,0 0 1 0 0,0-1-1 0 0,0 1 1 0 0,-1 4-1 0 0,0-5-2 0 0,1 0 0 0 0,-1 1-1 0 0,1-1 1 0 0,-1 0 0 0 0,1 1 0 0 0,0-1 0 0 0,0 0 0 0 0,0 1 0 0 0,0-1-1 0 0,1 3 1 0 0,0 7 69 0 0,-1-2-48 0 0,0-8 230 0 0,-5-68-38 0 0,5 23 0 0 0,1 31-169 0 0,-1 9-44 0 0,1 0 0 0 0,-1 1-1 0 0,1-1 1 0 0,-1 0 0 0 0,1 0-1 0 0,0 1 1 0 0,0-1 0 0 0,0 0-1 0 0,0 1 1 0 0,0-1 0 0 0,3-2-1 0 0,8-21 53 0 0,-10 21-50 0 0,0 1-1 0 0,0 0 1 0 0,0-1 0 0 0,0 1 0 0 0,1 0-1 0 0,3-4 1 0 0,-2 3 14 0 0,-2 3-14 0 0,-1 0 1 0 0,1 1-1 0 0,0-1 1 0 0,0 0-1 0 0,0 1 0 0 0,0-1 1 0 0,4-1-1 0 0,5-5 0 0 0,8-3 51 0 0,-12 7-51 0 0,-4 2-2 0 0,0 0 0 0 0,0 1 0 0 0,0-1-1 0 0,0 1 1 0 0,0 0 0 0 0,5-2 0 0 0,0 0-17 0 0,-4 2-8 0 0,-1 0-1 0 0,1 0 0 0 0,-1 0 0 0 0,1 0 0 0 0,0 1 0 0 0,0 0 0 0 0,-1-1 0 0 0,1 1 0 0 0,5 1 0 0 0,14-7-859 0 0,-9 2-674 0 0,-5 3-3302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5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 0 7512 0 0,'0'1'86'0'0,"-1"-1"1"0"0,1 0-1 0 0,-1 1 1 0 0,0-1-1 0 0,1 0 0 0 0,-1 1 1 0 0,1-1-1 0 0,0 1 1 0 0,-1-1-1 0 0,1 1 1 0 0,-1-1-1 0 0,1 1 1 0 0,0-1-1 0 0,-1 1 0 0 0,1-1 1 0 0,0 1-1 0 0,-1 0 1 0 0,1-1-1 0 0,0 1 1 0 0,0-1-1 0 0,0 1 1 0 0,0 0-1 0 0,0-1 0 0 0,-1 1 1 0 0,1 0-1 0 0,0-1 1 0 0,0 1-1 0 0,1 0 1 0 0,-1 0-1 0 0,1 21 1145 0 0,3 3-280 0 0,-2 0 1 0 0,-1 28-1 0 0,-4 64-253 0 0,6-57-704 0 0,-3-58-86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8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 0 6912 0 0,'0'0'528'0'0,"-6"4"-155"0"0,-3 0 2815 0 0,1 2-1183 0 0,3-5-4178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6.1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147 0 2304 0 0,'-6'9'3609'0'0,"-2"-5"525"0"0,-5 3-2491 0 0,-8 4-1020 0 0,14-7-303 0 0,0 0-1 0 0,-14 11 1 0 0,1 0-48 0 0,-15 4-70 0 0,33-17-159 0 0,-1 3-47 0 0,2-4-65 0 0,-1 7-100 0 0,2-8 162 0 0,0 0 0 0 0,0 1 0 0 0,-1-1 0 0 0,1 0 0 0 0,0 1 0 0 0,0-1 0 0 0,0 0 1 0 0,0 0-1 0 0,0 1 0 0 0,0-1 0 0 0,1 0 0 0 0,-1 1 0 0 0,0-1 0 0 0,0 0 0 0 0,0 1 0 0 0,0-1 0 0 0,0 0 0 0 0,0 0 0 0 0,0 1 0 0 0,1-1 0 0 0,-1 0 0 0 0,0 0 0 0 0,0 1 0 0 0,0-1 0 0 0,1 0 0 0 0,-1 0 0 0 0,0 1 0 0 0,0-1 0 0 0,1 0 0 0 0,-1 0 0 0 0,0 0 0 0 0,0 0 1 0 0,1 1-1 0 0,-1-1 0 0 0,7 2-5 0 0,0 1 0 0 0,-1 0 0 0 0,0 1-1 0 0,9 5 1 0 0,13 8 1 0 0,53 25 80 0 0,-79-41-36 0 0,0 0 0 0 0,1 0 0 0 0,-1 0 0 0 0,0 0 0 0 0,0 1 1 0 0,1-1-1 0 0,-1 1 0 0 0,0-1 0 0 0,-1 1 0 0 0,1 0 0 0 0,0 0 0 0 0,0 0 0 0 0,-1 0 0 0 0,1 0 1 0 0,-1 0-1 0 0,0 0 0 0 0,0 1 0 0 0,0-1 0 0 0,0 0 0 0 0,0 1 0 0 0,0-1 0 0 0,0 1 0 0 0,0 4 1 0 0,-1-5 60 0 0,1 0 30 0 0,3 7-3 0 0,-2-7-70 0 0,-1 0-1 0 0,0 0 1 0 0,0 0 0 0 0,0 1 0 0 0,0-1 0 0 0,0 0-1 0 0,0 4 1 0 0,-1-5-31 0 0,0-1 1 0 0,0 1-1 0 0,0 0 0 0 0,0 0 0 0 0,0-1 0 0 0,0 1 1 0 0,0 0-1 0 0,-1-1 0 0 0,1 1 0 0 0,0 0 0 0 0,-1-1 1 0 0,1 1-1 0 0,0 0 0 0 0,-1-1 0 0 0,1 1 0 0 0,-1-1 1 0 0,1 1-1 0 0,-1 0 0 0 0,1-1 0 0 0,-1 1 0 0 0,1-1 1 0 0,-1 0-1 0 0,1 1 0 0 0,-1-1 0 0 0,0 1 0 0 0,1-1 1 0 0,-1 0-1 0 0,0 1 0 0 0,1-1 0 0 0,-1 0 0 0 0,-1 0 1 0 0,-14 6 290 0 0,9-2-270 0 0,0-2 1 0 0,-1 1 0 0 0,1-1-1 0 0,-1 0 1 0 0,1-1 0 0 0,-16 2-1 0 0,-15 1-6 0 0,17-2-1052 0 0,-1 0-3397 0 0,5-2-192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2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61 0 920 0 0,'-1'1'67'0'0,"0"-1"53"0"0,0 1 0 0 0,0-1 1 0 0,0 0-1 0 0,1 1 1 0 0,-1-1-1 0 0,0 0 0 0 0,0 1 1 0 0,1-1-1 0 0,-1 1 1 0 0,0-1-1 0 0,0 1 0 0 0,1 0 1 0 0,-1-1-1 0 0,1 1 0 0 0,-1 0 1 0 0,1-1-1 0 0,-1 1 1 0 0,1 0-1 0 0,-1 0 0 0 0,1 0 1 0 0,0-1-1 0 0,-1 1 1 0 0,1 2-1 0 0,-2 1 1079 0 0,-6 21 4449 0 0,4-8-4942 0 0,3-16-639 0 0,1 1-1 0 0,-1 0 1 0 0,1 0 0 0 0,0-1 0 0 0,0 1-1 0 0,0 0 1 0 0,0-1 0 0 0,0 1-1 0 0,0 0 1 0 0,1 2 0 0 0,-1-3-6 0 0,0 1 1 0 0,1 0-1 0 0,-1-1 1 0 0,0 1-1 0 0,0 0 1 0 0,0 0 0 0 0,0-1-1 0 0,-1 1 1 0 0,1 0-1 0 0,-1 1 1 0 0,0 1 44 0 0,0-1 1 0 0,0 1 0 0 0,0-1 0 0 0,1 1 0 0 0,-1-1-1 0 0,1 1 1 0 0,0 0 0 0 0,0-1 0 0 0,0 1-1 0 0,1 7 1 0 0,-1-8-76 0 0,0 0 0 0 0,0 0 0 0 0,0 0 0 0 0,0 0-1 0 0,-1 0 1 0 0,1 0 0 0 0,-2 3 0 0 0,1-3 4 0 0,0 1 0 0 0,1-1 1 0 0,-1 0-1 0 0,1 0 0 0 0,0 1 0 0 0,0 4 1 0 0,0-1 14 0 0,1 0 0 0 0,-1-1 0 0 0,0 1 1 0 0,-1 0-1 0 0,0 0 0 0 0,0 0 0 0 0,0 0 1 0 0,-1-1-1 0 0,-3 9 0 0 0,4-10-47 0 0,0-1-1 0 0,0 1 1 0 0,0-1-1 0 0,1 1 1 0 0,-1-1 0 0 0,1 1-1 0 0,0-1 1 0 0,1 6-1 0 0,-1-4-17 0 0,1 0-1 0 0,-1 1 1 0 0,-2 10 0 0 0,1-10 32 0 0,0-1 1 0 0,0 1-1 0 0,1-1 1 0 0,0 1-1 0 0,0 0 1 0 0,1-1-1 0 0,1 8 1 0 0,-1 13 46 0 0,-1-25-65 0 0,0 0 0 0 0,0 0 0 0 0,0 1 0 0 0,0-1 0 0 0,0 0 0 0 0,0 0 0 0 0,0 0 0 0 0,1 0 0 0 0,-1 1 0 0 0,1-1 0 0 0,0 0 0 0 0,0 0 0 0 0,-1 0 0 0 0,3 3 0 0 0,1 2-44 0 0,-4-7-98 0 0,0 1 0 0 0,1 0 0 0 0,-1 0 0 0 0,0-1 1 0 0,1 1-1 0 0,-1 0 0 0 0,1-1 0 0 0,-1 1 0 0 0,1 0 0 0 0,-1-1 0 0 0,1 1 0 0 0,-1-1 0 0 0,2 1 1 0 0,6 3-4622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6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 0 456 0 0,'-6'14'3633'0'0,"4"-11"-3053"0"0,1-1 0 0 0,0 1 0 0 0,0 0 0 0 0,0 0 0 0 0,0-1 0 0 0,0 1 0 0 0,0 0 0 0 0,1 0 0 0 0,-1 4 0 0 0,-1 8 225 0 0,1-13-708 0 0,1 0 1 0 0,-1 0-1 0 0,1 0 1 0 0,0 0-1 0 0,0 0 1 0 0,0 0 0 0 0,0 0-1 0 0,0 2 1 0 0,1 0-2 0 0,0 0 1 0 0,-1 1-1 0 0,0-1 0 0 0,1 0 1 0 0,-2 0-1 0 0,1 0 1 0 0,0 1-1 0 0,-2 4 1 0 0,2-8-75 0 0,0 1 0 0 0,0-1 1 0 0,0 0-1 0 0,0 1 1 0 0,0-1-1 0 0,0 1 0 0 0,0-1 1 0 0,1 1-1 0 0,0 1 0 0 0,-1-1-12 0 0,1-1 0 0 0,-1 1-1 0 0,0-1 1 0 0,1 1 0 0 0,-1-1-1 0 0,0 1 1 0 0,0 0-1 0 0,0-1 1 0 0,-1 2 0 0 0,1 1-3 0 0,-1-1 0 0 0,1 0 1 0 0,-1 0-1 0 0,1 1 1 0 0,0-1-1 0 0,0 0 0 0 0,1 0 1 0 0,0 6-1 0 0,1-3 5 0 0,-1-3 1 0 0,-5 13 17 0 0,1-3-7 0 0,2-10-37 0 0,0 1 478 0 0,4-5 4 0 0,0 0-562 0 0,-2 0 230 0 0,-1 0-110 0 0,1 0 1 0 0,-1 0-1 0 0,0 0 0 0 0,1 0 1 0 0,-1 1-1 0 0,0-1 1 0 0,1 0-1 0 0,-1 0 1 0 0,1 0-1 0 0,0 0 1 0 0,-1 1-1 0 0,1-1 1 0 0,1-1-1 0 0,-1 1-15 0 0,-1 1 0 0 0,1-1 0 0 0,0 0 0 0 0,-1 0 0 0 0,1 1 0 0 0,-1-1 0 0 0,1 0 0 0 0,-1 0 0 0 0,1 0 0 0 0,-1 0 0 0 0,1 0 0 0 0,-1 0 0 0 0,0 1 0 0 0,1-1 0 0 0,-1 0 0 0 0,0 0 0 0 0,0-2 0 0 0,1-4 32 0 0,1 0 0 0 0,-1 0 0 0 0,1 1 0 0 0,1-1 1 0 0,-1 1-1 0 0,1 0 0 0 0,7-12 0 0 0,-3 5-4 0 0,-3 4-34 0 0,0 1 15 0 0,0 0-1 0 0,10-14 1 0 0,3 6-123 0 0,-16 15 91 0 0,-1 1 0 0 0,1-1 0 0 0,0 1 0 0 0,0-1 0 0 0,0 0 0 0 0,-1 1-1 0 0,1-1 1 0 0,0 0 0 0 0,-1 0 0 0 0,1 0 0 0 0,-1 0 0 0 0,1 0 0 0 0,-1 0 0 0 0,2-2-97 0 0,-1 1 1 0 0,0 0 0 0 0,0 0 0 0 0,1 1 0 0 0,-1-1 0 0 0,1 0 0 0 0,0 0 0 0 0,0 1 0 0 0,-1-1-1 0 0,1 1 1 0 0,3-2 0 0 0,4-4-442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4:59.524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86 1376 0 0,'0'0'6093'0'0,"7"-12"-5458"0"0,-6 9-630 0 0,0 1 0 0 0,1-1 0 0 0,-1 0-1 0 0,1 1 1 0 0,0 0 0 0 0,-1-1 0 0 0,4-2 0 0 0,7-11-12 0 0,-9 13 7 0 0,0 1 0 0 0,0-1 0 0 0,0 0 0 0 0,1 1 0 0 0,-1 0 0 0 0,1-1 0 0 0,-1 1 0 0 0,1 1 0 0 0,5-3 0 0 0,0 0 0 0 0,-8 3 0 0 0,1 0 0 0 0,0 1 0 0 0,0-1 0 0 0,-1 0 0 0 0,1 1 0 0 0,0-1 0 0 0,0 1 0 0 0,0 0 0 0 0,0 0 0 0 0,0 0 0 0 0,0 0 0 0 0,0 0 0 0 0,2 0 0 0 0,19 1 0 0 0,-19-2 28 0 0,0 1 0 0 0,-1 0 0 0 0,1 1 0 0 0,0-1 0 0 0,-1 1 0 0 0,1 0 0 0 0,0-1 0 0 0,-1 2 0 0 0,1-1 0 0 0,-1 0 0 0 0,1 1 0 0 0,-1-1 0 0 0,0 1 0 0 0,0 0 0 0 0,5 4 0 0 0,-1 0 48 0 0,-5-5-41 0 0,0 0 0 0 0,-1 1-1 0 0,1-1 1 0 0,-1 0 0 0 0,1 1 0 0 0,-1-1-1 0 0,0 1 1 0 0,2 3 0 0 0,-2-3 47 0 0,1 1 0 0 0,-1 0 1 0 0,-1 0-1 0 0,1 0 0 0 0,0 0 0 0 0,-1 0 0 0 0,1 0 0 0 0,-1 0 0 0 0,0 0 1 0 0,0 0-1 0 0,0 0 0 0 0,0 0 0 0 0,-1 0 0 0 0,1 0 0 0 0,-1 0 1 0 0,0 0-1 0 0,-1 3 0 0 0,0-1 41 0 0,-1 1 0 0 0,1-1 0 0 0,-1 0 0 0 0,0 0 1 0 0,-1 0-1 0 0,1-1 0 0 0,-8 8 0 0 0,-7 16 608 0 0,13-23-667 0 0,5 5-48 0 0,1-8-21 0 0,-1-1 0 0 0,1 1 1 0 0,0-1-1 0 0,0 1 1 0 0,0-1-1 0 0,0 0 0 0 0,0 1 1 0 0,0-1-1 0 0,0 0 1 0 0,1 0-1 0 0,-1 0 0 0 0,0 0 1 0 0,1 0-1 0 0,-1 0 0 0 0,0 0 1 0 0,1-1-1 0 0,2 2 1 0 0,24 8-60 0 0,-11-5 17 0 0,6 2-13 0 0,-20-7 54 0 0,2 1-1 0 0,-1-1-1 0 0,1 1 0 0 0,-1 1 1 0 0,1-1-1 0 0,-1 0 1 0 0,0 1-1 0 0,1 0 0 0 0,4 3 1 0 0,5 3 37 0 0,-12-6 16 0 0,-1-1 238 0 0,3 10 62 0 0,-4-10-288 0 0,0 1-1 0 0,0-1 1 0 0,0 1-1 0 0,0-1 1 0 0,0 0-1 0 0,0 1 1 0 0,0-1-1 0 0,-1 0 1 0 0,1 1-1 0 0,0-1 1 0 0,-1 0-1 0 0,1 1 1 0 0,-1-1-1 0 0,0 0 1 0 0,1 0-1 0 0,-1 0 1 0 0,0 0-1 0 0,-1 2 1 0 0,-19 20 849 0 0,11-14-725 0 0,5-4-60 0 0,-1 0 0 0 0,0-1 0 0 0,0 0 0 0 0,0 0 0 0 0,-1 0 0 0 0,-11 5 0 0 0,-18 11 158 0 0,12-4-634 0 0,-1-2-1 0 0,-44 21 0 0 0,56-31-251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9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6448 0 0,'0'0'297'0'0,"0"15"102"0"0,1-4-270 0 0,-1 7 730 0 0,-1-13-352 0 0,1 0 1 0 0,0-1 0 0 0,-1 1 0 0 0,2-1-1 0 0,-1 1 1 0 0,0 0 0 0 0,2 4 0 0 0,1 14 163 0 0,0-5-358 0 0,-3-16-298 0 0,1 0 0 0 0,-1 0 0 0 0,0 0 0 0 0,0 0-1 0 0,1 0 1 0 0,-1 0 0 0 0,0-1 0 0 0,-1 1-1 0 0,1 2 1 0 0,-4 5 13 0 0,-2 2-19 0 0,6-9-55 0 0,1 1-1178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3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3224 0 0,'0'0'8312'0'0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6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88 1 6912 0 0,'0'0'5190'0'0,"-9"8"-3644"0"0,-4 2-996 0 0,12-8-526 0 0,0-1-1 0 0,-1 0 0 0 0,1 1 1 0 0,-1-1-1 0 0,1 0 0 0 0,-1 0 1 0 0,0 0-1 0 0,1 0 0 0 0,-3 1 1 0 0,1-1-15 0 0,1 0 1 0 0,0 0 0 0 0,-1 0-1 0 0,1 0 1 0 0,0 1 0 0 0,0-1 0 0 0,0 1-1 0 0,0-1 1 0 0,-3 3 0 0 0,-8 8-11 0 0,2 0-76 0 0,12-8 17 0 0,0-3 37 0 0,-1 0-137 0 0,0 2 0 0 0,0-2 133 0 0,0 1 1 0 0,1-1-1 0 0,-1 0 1 0 0,1 1 0 0 0,-1-1-1 0 0,1 1 1 0 0,0-1-1 0 0,-1 0 1 0 0,1 1 0 0 0,0-1-1 0 0,0 0 1 0 0,0 0 0 0 0,0 0-1 0 0,0 0 1 0 0,0 0-1 0 0,1 0 1 0 0,-1 0 0 0 0,0 0-1 0 0,0 0 1 0 0,2 0-1 0 0,37 19-337 0 0,-16-9 351 0 0,-5-1 22 0 0,23 8 1 0 0,-1 0 277 0 0,-36-16-215 0 0,38 21 515 0 0,-40-22-531 0 0,-1 1 1 0 0,1 0-1 0 0,0 0 1 0 0,-1 0 0 0 0,1 1-1 0 0,-1-1 1 0 0,0 0-1 0 0,0 1 1 0 0,1 0-1 0 0,-2-1 1 0 0,3 4 0 0 0,-3-4 105 0 0,2 5 213 0 0,-3-7-361 0 0,1 0-1 0 0,-1 1 1 0 0,1-1-1 0 0,-1 1 1 0 0,1-1 0 0 0,-1 1-1 0 0,0-1 1 0 0,0 1-1 0 0,1-1 1 0 0,-1 1 0 0 0,0-1-1 0 0,0 1 1 0 0,1 0-1 0 0,-1-1 1 0 0,0 1 0 0 0,0-1-1 0 0,0 1 1 0 0,0 0-1 0 0,0-1 1 0 0,0 1 0 0 0,0-1-1 0 0,0 1 1 0 0,0 1 0 0 0,-5 2 7 0 0,-1 1 0 0 0,0-1 0 0 0,1 0 0 0 0,-1 0 1 0 0,-1-1-1 0 0,1 0 0 0 0,0 0 0 0 0,-1-1 0 0 0,-8 3 1 0 0,-7 1-557 0 0,-35 15 0 0 0,23-8-1271 0 0,17-7-2914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20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 1 9816 0 0,'0'0'889'0'0,"-4"8"-602"0"0,-11 26 2618 0 0,13-23-2491 0 0,-3 18 235 0 0,2 25-77 0 0,2-32-422 0 0,1 39 0 0 0,7 98-86 0 0,3-75-224 0 0,-10-81-19 0 0,0 0 0 0 0,1 0 0 0 0,-1 0 0 0 0,1 0 1 0 0,-1 0-1 0 0,1-1 0 0 0,0 1 0 0 0,0 0 1 0 0,1 0-1 0 0,-1-1 0 0 0,3 5 0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6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 90 5064 0 0,'0'0'232'0'0,"0"8"32"0"0,-1 35 3414 0 0,-1 0 1225 0 0,5-17-4575 0 0,-2-15-264 0 0,2 0-8 0 0,0 5-45 0 0,-3-16-11 0 0,0 0 0 0 0,0 0 0 0 0,0 0 0 0 0,0 0 1 0 0,0 0-1 0 0,0 0 0 0 0,0 0 0 0 0,0 0 1 0 0,0 0-1 0 0,0 0 0 0 0,0 0 0 0 0,0 0 0 0 0,0 0 1 0 0,0 0-1 0 0,0 0 0 0 0,0 0 0 0 0,0 0 0 0 0,0 0 1 0 0,0 1-1 0 0,-1-1 0 0 0,1 0 0 0 0,0 0 0 0 0,0 0 1 0 0,0 0-1 0 0,0 0 0 0 0,0 0 0 0 0,-4-15 3 0 0,3 14-3 0 0,0-2 3 0 0,-1-7 121 0 0,0-1 0 0 0,-2-19 1 0 0,9-12 395 0 0,-5 30-323 0 0,1 1 1 0 0,2-12 0 0 0,5 5 122 0 0,-6 17-295 0 0,-1-1 0 0 0,0 0-1 0 0,0 1 1 0 0,-1-1 0 0 0,1 0-1 0 0,0 0 1 0 0,0 0 0 0 0,-1-2-1 0 0,1 0-23 0 0,-1 2 11 0 0,1 0 1 0 0,-1 0-1 0 0,1-1 0 0 0,0 1 1 0 0,-1 0-1 0 0,1 0 1 0 0,0 0-1 0 0,0 0 1 0 0,1 0-1 0 0,-1 0 0 0 0,0 0 1 0 0,1 0-1 0 0,-1 0 1 0 0,1 1-1 0 0,-1-1 1 0 0,1 0-1 0 0,3-2 0 0 0,-5 4-12 0 0,1-1 0 0 0,-1 1 0 0 0,1-1-1 0 0,-1 1 1 0 0,1-1 0 0 0,0 0 0 0 0,-1 1 0 0 0,1 0-1 0 0,-1-1 1 0 0,1 1 0 0 0,0-1 0 0 0,-1 1-1 0 0,1 0 1 0 0,0-1 0 0 0,0 1 0 0 0,-1 0-1 0 0,1 0 1 0 0,0 0 0 0 0,0 0 0 0 0,1-1-1 0 0,0 1-6 0 0,2-1-135 0 0,1 0-1 0 0,-1 0 1 0 0,1 0-1 0 0,-1 1 1 0 0,1-1-1 0 0,-1 1 1 0 0,8 1-1 0 0,0-1-1664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9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2304 0 0,'0'0'9196'0'0,"0"3"-8134"0"0,4 13-94 0 0,-3-12-799 0 0,0-1 0 0 0,-1 0 0 0 0,1 0 0 0 0,-1 0 0 0 0,1 6 0 0 0,-1-7-121 0 0,1 0 1 0 0,-1 1-1 0 0,0-1 1 0 0,1 0 0 0 0,0 1-1 0 0,-1-1 1 0 0,1 0 0 0 0,2 3-1 0 0,4 14 187 0 0,-1 5 10 0 0,-3-16-169 0 0,-1 1 0 0 0,0 0-1 0 0,-1 0 1 0 0,2 13 0 0 0,-2-6-76 0 0,-1-13 0 0 0,1-1 0 0 0,-1 1 0 0 0,0 0 0 0 0,0-1 0 0 0,0 1 0 0 0,0 0 0 0 0,-2 4 0 0 0,2 3 0 0 0,2-4-291 0 0,0 2 508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30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9 7832 0 0,'0'0'8112'0'0,"-5"-8"-8584"0"0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6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175 1 7368 0 0,'0'0'7428'0'0,"-2"2"-6906"0"0,-1 1-428 0 0,0 0-1 0 0,0 0 1 0 0,-1 0-1 0 0,0 0 0 0 0,1-1 1 0 0,-1 1-1 0 0,0-1 1 0 0,0 0-1 0 0,0 0 1 0 0,-6 1-1 0 0,-21 12 18 0 0,19-8-86 0 0,2-1 0 0 0,1 1-1 0 0,-12 9 0 0 0,14-11 3 0 0,-16 12 6 0 0,10-5-51 0 0,13-11 0 0 0,0 1 1 0 0,1-1-1 0 0,-1 1 0 0 0,1-1 1 0 0,-1 1-1 0 0,1-1 0 0 0,0 0 1 0 0,-1 1-1 0 0,1-1 0 0 0,0 0 1 0 0,0 1-1 0 0,1 1 1 0 0,2-1-2 0 0,-1 0 1 0 0,0 1 0 0 0,1-1 0 0 0,-1-1 0 0 0,1 1 0 0 0,0 0 0 0 0,0-1-1 0 0,0 0 1 0 0,-1 0 0 0 0,1 0 0 0 0,0 0 0 0 0,5 0 0 0 0,19 5-50 0 0,-2 3-6 0 0,-12-4 72 0 0,0 0 1 0 0,0 1-1 0 0,20 11 1 0 0,25 17 222 0 0,-57-33-198 0 0,3 2 51 0 0,0 0 0 0 0,0 1 1 0 0,0-1-1 0 0,-1 1 0 0 0,0 0 0 0 0,0 0 0 0 0,0 1 0 0 0,0-1 1 0 0,0 1-1 0 0,-1 0 0 0 0,4 7 0 0 0,-6-10-35 0 0,0 0-1 0 0,-1 0 1 0 0,0-1-1 0 0,1 1 1 0 0,-1 0-1 0 0,0 0 1 0 0,0 0 0 0 0,0-1-1 0 0,0 1 1 0 0,-1 0-1 0 0,1 0 1 0 0,0 0-1 0 0,-1-1 1 0 0,1 1 0 0 0,-1 0-1 0 0,1-1 1 0 0,-1 1-1 0 0,0 0 1 0 0,0-1-1 0 0,0 1 1 0 0,-1 1-1 0 0,-1 1 47 0 0,0 0-1 0 0,-1-1 0 0 0,1 1 0 0 0,-1-1 0 0 0,-8 6 0 0 0,1-2-19 0 0,0-1-1 0 0,-1 0 0 0 0,0 0 1 0 0,0-2-1 0 0,-15 5 0 0 0,-65 12-783 0 0,56-18-383 0 0,11-3-3629 0 0,8-3-574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2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50 1 920 0 0,'0'0'1623'0'0,"-8"15"5450"0"0,2 4-6464 0 0,1-1 0 0 0,1 1 0 0 0,-4 37 0 0 0,6-38-497 0 0,-2 40 94 0 0,3-55-199 0 0,1 0 1 0 0,0 0-1 0 0,0 0 0 0 0,1 0 0 0 0,-1-1 0 0 0,1 4 0 0 0,0-3 4 0 0,-1-1-1 0 0,1 1 1 0 0,-1 0 0 0 0,0-1-1 0 0,0 1 1 0 0,0 4-1 0 0,-1-1 48 0 0,1 0 0 0 0,-1 0 0 0 0,1 1 0 0 0,2 9 0 0 0,-1 21 86 0 0,-1-27-117 0 0,0 1-1 0 0,0-1 1 0 0,1 1 0 0 0,4 13 0 0 0,-4-18-19 0 0,0 0 3 0 0,-1 0-1 0 0,1 0 1 0 0,-1-1-1 0 0,0 1 1 0 0,-1 0-1 0 0,0 7 1 0 0,-2-4-1 0 0,-1 7 23 0 0,4-14-31 0 0,-1-1 0 0 0,1 1 1 0 0,0-1-1 0 0,-1 1 0 0 0,1-1 1 0 0,-1 1-1 0 0,1-1 0 0 0,-2 3 1 0 0,-8 14-3 0 0,8-11 0 0 0,4 2-22 0 0,-2-8 54 0 0,0 1 0 0 0,0-1-1 0 0,1 1 1 0 0,-1-1-1 0 0,1 0 1 0 0,-1 1 0 0 0,1-1-1 0 0,0 0 1 0 0,0 1-1 0 0,-1-1 1 0 0,1 0 0 0 0,0 0-1 0 0,0 1 1 0 0,0-1 0 0 0,0 0-1 0 0,0 0 1 0 0,1 0-1 0 0,-1 0 1 0 0,0-1 0 0 0,0 1-1 0 0,2 1 1 0 0,-1-1-62 0 0,0 0 104 0 0,-1-1-56 0 0,0 0 0 0 0,0 1-1 0 0,0-1 1 0 0,0 1 0 0 0,0-1-1 0 0,0 1 1 0 0,0 0 0 0 0,0-1-1 0 0,0 1 1 0 0,2 1 0 0 0,0 1 30 0 0,0-1-8 0 0,13 5 269 0 0,-3-5-246 0 0,-4-3 29 0 0,0 0 1 0 0,17-4-1 0 0,7-1-52 0 0,-26 5-26 0 0,0-1 0 0 0,0 0 0 0 0,0 0 0 0 0,7-3-1 0 0,-8 2-141 0 0,1 0 0 0 0,0 1 1 0 0,14-3-1 0 0,-13 4-301 0 0,0-1 0 0 0,15-6 0 0 0,-2 1-3975 0 0,-12 6 615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220 57 3224 0 0,'-1'-9'3393'0'0,"0"7"-3164"0"0,0 0 0 0 0,-1 1 0 0 0,1-1-1 0 0,-1 1 1 0 0,1-1 0 0 0,-1 1 0 0 0,1 0 0 0 0,-1 0-1 0 0,-2-2 1 0 0,1 2-46 0 0,1 0-1 0 0,0-1 0 0 0,0 0 1 0 0,-1 1-1 0 0,1-1 1 0 0,-2-2-1 0 0,3 2-38 0 0,-1 1 0 0 0,0-1 0 0 0,1 1 0 0 0,-1 0 0 0 0,0 0 0 0 0,0 0 0 0 0,0 0 0 0 0,-2-1 0 0 0,-4-1 288 0 0,6 2-326 0 0,0 0-1 0 0,-1 1 0 0 0,1-1 1 0 0,-1 1-1 0 0,1 0 0 0 0,-1 0 0 0 0,1 0 1 0 0,-1 0-1 0 0,1 0 0 0 0,-4 1 1 0 0,-15-1 593 0 0,19 0-643 0 0,-1-1 0 0 0,1 1 1 0 0,0 0-1 0 0,0 0 0 0 0,0 0 1 0 0,0 0-1 0 0,0 0 1 0 0,0 0-1 0 0,0 1 0 0 0,0-1 1 0 0,0 1-1 0 0,0 0 0 0 0,0-1 1 0 0,0 1-1 0 0,0 0 0 0 0,0 0 1 0 0,0 0-1 0 0,1 0 1 0 0,-3 2-1 0 0,-1 0 26 0 0,3-2-77 0 0,0 1 1 0 0,-1-1-1 0 0,1 1 1 0 0,0-1-1 0 0,0 1 0 0 0,0 0 1 0 0,0 0-1 0 0,0 0 1 0 0,0 0-1 0 0,0 0 0 0 0,1 0 1 0 0,-1 1-1 0 0,1-1 1 0 0,0 0-1 0 0,-2 4 1 0 0,-6 10-6 0 0,5-10 0 0 0,0 1 0 0 0,-5 13 0 0 0,9-18 0 0 0,-1 0 0 0 0,1 0 0 0 0,-1 0 0 0 0,1 0 0 0 0,0 1 0 0 0,-1-1 0 0 0,1 0 0 0 0,0 0 0 0 0,0 0 0 0 0,1 0 0 0 0,-1 0 0 0 0,0 0 0 0 0,1 1 0 0 0,-1-1 0 0 0,2 2 0 0 0,13 26 0 0 0,-5-19 0 0 0,-6-9 0 0 0,0-2 0 0 0,0 3-25 0 0,1-1 1 0 0,-1 0 0 0 0,1-1 0 0 0,0 1 0 0 0,-1-1 0 0 0,1 0 0 0 0,0 0 0 0 0,0 0-1 0 0,0-1 1 0 0,9 0 0 0 0,-1 1-54 0 0,-10 0 61 0 0,-1-1 0 0 0,0 0 0 0 0,0 0 0 0 0,0 0 0 0 0,1 0 0 0 0,-1 0 0 0 0,4-1 0 0 0,-1-1-2 0 0,34-12-126 0 0,-36 13 133 0 0,-1 0 0 0 0,1 0 0 0 0,-1-1 1 0 0,0 1-1 0 0,0-1 0 0 0,0 0 0 0 0,0 1 0 0 0,0-1 0 0 0,0 0 1 0 0,0 0-1 0 0,0 0 0 0 0,2-5 0 0 0,6-11-44 0 0,7-11-16 0 0,-18 4 212 0 0,0 21-52 0 0,1 2 0 0 0,-1-1-1 0 0,0 0 1 0 0,0 0 0 0 0,0 0 0 0 0,0 0-1 0 0,0 0 1 0 0,-1 1 0 0 0,1-1-1 0 0,-3-2 1 0 0,1 0 7 0 0,2 4 695 0 0,1 12-700 0 0,1-6-45 0 0,-1 1-1 0 0,1-1 0 0 0,0 0 1 0 0,4 10-1 0 0,1 7 62 0 0,2 0-26 0 0,-8-22-78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1-1 0 0,0-1 0 0 0,0 0 1 0 0,0 0-1 0 0,0 0 1 0 0,0 0-1 0 0,-1 1 1 0 0,1-1-1 0 0,0 0 0 0 0,0 0 1 0 0,-1 1-2 0 0,0 0 0 0 0,0 0-1 0 0,1 0 1 0 0,-1 0 0 0 0,0 0 0 0 0,1 0 0 0 0,-1 0 0 0 0,1 0-1 0 0,-1 1 1 0 0,1-1 0 0 0,0 0 0 0 0,-1 0 0 0 0,1 0 0 0 0,0 2-1 0 0,0-2-12 0 0,-1 0-1 0 0,1 0 0 0 0,0 0 0 0 0,0 0 1 0 0,0 0-1 0 0,0 0 0 0 0,0 0 0 0 0,0 0 0 0 0,0 0 1 0 0,0-1-1 0 0,0 1 0 0 0,0 0 0 0 0,0 0 0 0 0,1 0 1 0 0,-1 0-1 0 0,0 0 0 0 0,1 0 0 0 0,-1 0 0 0 0,1 0 1 0 0,0 1-1 0 0,1-1-268 0 0,-1 0 0 0 0,1 1 0 0 0,0-1-1 0 0,0 0 1 0 0,-1 0 0 0 0,1 0 0 0 0,3 1 0 0 0,4 2-2785 0 0,-1-1-1703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36.6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1058 456 0 0,'0'0'3203'0'0,"14"-4"-1214"0"0,-12 3-1958 0 0,0-1 1 0 0,-1 1-1 0 0,1 0 1 0 0,0 0-1 0 0,-1 0 1 0 0,1 1-1 0 0,4-2 1 0 0,-6 2-30 0 0,0 0 0 0 0,0 0 0 0 0,0-1 0 0 0,0 1 0 0 0,0 0 0 0 0,0 0 0 0 0,0 0 0 0 0,0 0 0 0 0,0 0 0 0 0,1 0 0 0 0,-1 0 0 0 0,0 0 0 0 0,0 0 0 0 0,0 0 0 0 0,0 0 0 0 0,0 0 0 0 0,0 0 0 0 0,0 0 0 0 0,0 0 0 0 0,0 0 0 0 0,0 0 0 0 0,0 0 0 0 0,0-1 0 0 0,0 1 0 0 0,0 0 0 0 0,0 0 0 0 0,0 0 0 0 0,0 0 0 0 0,0 0 0 0 0,0 0 0 0 0,0 0 0 0 0,0 0 0 0 0,0 0 0 0 0,0 0 0 0 0,0 0 0 0 0,0 0 0 0 0,0-1 0 0 0,0 1 0 0 0,0 0 0 0 0,0 0 0 0 0,0 0 0 0 0,0 0 0 0 0,0 0 0 0 0,0 0 0 0 0,0 0 0 0 0,0 0 0 0 0,0 0 0 0 0,0 0 0 0 0,0 0 0 0 0,0 0 0 0 0,0 0 0 0 0,-1 0 0 0 0,1 0 0 0 0,0-1 0 0 0,0 1 0 0 0,0-2 115 0 0,5-1 262 0 0,-6 0 55 0 0,-9 0 391 0 0,7 1-469 0 0,9 2-311 0 0,-4 0 443 0 0,3-1-336 0 0,-4-2-144 0 0,-1 3 9 0 0,0 0-4 0 0,31-10-53 0 0,-30 10 707 0 0,-1 0-656 0 0,1-1 0 0 0,-1 1 0 0 0,0 0 0 0 0,1 0 0 0 0,-1 0 0 0 0,0 0 0 0 0,0 0 0 0 0,1-1 0 0 0,-1 1 0 0 0,0 0 0 0 0,0 0 0 0 0,1 0 0 0 0,-1-1 0 0 0,0 1 0 0 0,0 0 1 0 0,0 0-1 0 0,1-1 0 0 0,-1 1 0 0 0,0 0 0 0 0,0 0 0 0 0,0-1 0 0 0,0 1 0 0 0,0 0 0 0 0,0-1 0 0 0,0 1 0 0 0,1 0 0 0 0,-1 0 0 0 0,0-1 0 0 0,0 1 0 0 0,0 0 0 0 0,0-1 0 0 0,0 1 0 0 0,0 0 0 0 0,0-1 0 0 0,-1 1 0 0 0,1 0 0 0 0,0 0 0 0 0,0-1 0 0 0,0 1 0 0 0,0 0 0 0 0,0-1 0 0 0,0 1 0 0 0,-1 0 0 0 0,1 0 0 0 0,0-1 0 0 0,0 1 0 0 0,0 0 0 0 0,0 0 1 0 0,-1-1-1 0 0,1 1 0 0 0,0 0 0 0 0,0 0 0 0 0,-1 0 0 0 0,0-1 0 0 0,19-4 177 0 0,-18 5-185 0 0,1 0-1 0 0,-1 0 1 0 0,0 0 0 0 0,1 0 0 0 0,-1 0 0 0 0,0-1 0 0 0,1 1 0 0 0,-1 0 0 0 0,0 0 0 0 0,1 0 0 0 0,-1 0 0 0 0,0-1-1 0 0,0 1 1 0 0,1 0 0 0 0,-1 0 0 0 0,0-1 0 0 0,0 1 0 0 0,1 0 0 0 0,-1 0 0 0 0,0-1 0 0 0,0 1 0 0 0,0 0 0 0 0,1-1-1 0 0,-1 1 1 0 0,0-1 0 0 0,0 1 0 0 0,1-1 0 0 0,-1 0-1 0 0,1 0 1 0 0,0 1 0 0 0,-1-1-1 0 0,1 0 1 0 0,0 1 0 0 0,-1-1-1 0 0,1 1 1 0 0,0-1 0 0 0,0 1-1 0 0,-1-1 1 0 0,1 1 0 0 0,0-1 0 0 0,0 1-1 0 0,0 0 1 0 0,0-1 0 0 0,-1 1-1 0 0,1 0 1 0 0,0 0 0 0 0,0 0-1 0 0,0-1 1 0 0,1 1 0 0 0,16-4-5 0 0,-15 1 1 0 0,-3 3 2 0 0,0-1 0 0 0,1 1-1 0 0,-1-1 1 0 0,1 1 0 0 0,-1-1-1 0 0,1 1 1 0 0,-1-1 0 0 0,1 1-1 0 0,-1-1 1 0 0,1 1 0 0 0,-1-1-1 0 0,1 1 1 0 0,0 0 0 0 0,-1-1 0 0 0,1 1-1 0 0,0 0 1 0 0,-1 0 0 0 0,2-1-1 0 0,0 0 142 0 0,0 0-96 0 0,-1 0 0 0 0,1-1 0 0 0,0 1 0 0 0,0-1 0 0 0,-1 1 0 0 0,1-1 0 0 0,-1 0 1 0 0,2-2-1 0 0,3-2 59 0 0,19-14-31 0 0,-16 13-31 0 0,4-1-32 0 0,-7 7-11 0 0,-5 1 0 0 0,1-1 0 0 0,0 1 0 0 0,0-1 0 0 0,-1 1 0 0 0,1-1 0 0 0,-1 0 0 0 0,1 0 0 0 0,0 0 0 0 0,-1 0 0 0 0,2-2 0 0 0,13-5 10 0 0,-13 6 55 0 0,-1 0 0 0 0,0-1-1 0 0,0 1 1 0 0,0-1-1 0 0,3-4 1 0 0,0 0-15 0 0,-3 5 94 0 0,3-2 16 0 0,1 0-90 0 0,-3 1-7 0 0,1 0 0 0 0,-1 0 1 0 0,1 1-1 0 0,7-5 0 0 0,-2 4-39 0 0,-2 1 30 0 0,-1-2-58 0 0,1-2 8 0 0,7-5-4 0 0,19-18 64 0 0,-25 21-31 0 0,-8 7-24 0 0,1 0 0 0 0,0 0-1 0 0,-1 0 1 0 0,1 0 0 0 0,0 1 0 0 0,0-1-1 0 0,0 0 1 0 0,-1 0 0 0 0,1 1 0 0 0,0-1 0 0 0,2 0-1 0 0,1-1 85 0 0,1-1 0 0 0,-1 1 0 0 0,0 0-1 0 0,1-1 1 0 0,-1 0 0 0 0,0 0 0 0 0,-1-1 0 0 0,1 1-1 0 0,4-6 1 0 0,-6 7-86 0 0,0 0 0 0 0,0 0-1 0 0,0 0 1 0 0,-1 0 0 0 0,1 0-1 0 0,-1 0 1 0 0,3-5 0 0 0,2-2-4 0 0,-3 9-14 0 0,-3 0 13 0 0,1 0 1 0 0,-1 0 0 0 0,0 0 0 0 0,0 0 0 0 0,0 0-1 0 0,0 0 1 0 0,0 0 0 0 0,0 0 0 0 0,1 0 0 0 0,-1 0-1 0 0,0 0 1 0 0,0 0 0 0 0,0 0 0 0 0,0 0-1 0 0,0 0 1 0 0,0 0 0 0 0,1 0 0 0 0,-1 0 0 0 0,0 0-1 0 0,0 0 1 0 0,0 0 0 0 0,0 0 0 0 0,0-1-1 0 0,0 1 1 0 0,0 0 0 0 0,0 0 0 0 0,0 0 0 0 0,1 0-1 0 0,-1 0 1 0 0,0 0 0 0 0,0 0 0 0 0,0 0 0 0 0,0-1-1 0 0,0 1 1 0 0,0 0 0 0 0,0 0 0 0 0,0 0-1 0 0,0 0 1 0 0,0 0 0 0 0,0 0 0 0 0,0-1 0 0 0,0 1-1 0 0,0 0 1 0 0,0 0 0 0 0,1-2 32 0 0,0 0-1 0 0,0 0 1 0 0,1-1 0 0 0,-1 1-1 0 0,1 1 1 0 0,-1-1 0 0 0,1 0-1 0 0,0 0 1 0 0,-1 1 0 0 0,1-1-1 0 0,0 1 1 0 0,0-1 0 0 0,0 1-1 0 0,0 0 1 0 0,4-2 0 0 0,5-4 150 0 0,0-4-61 0 0,-8 10-118 0 0,6-12-1 0 0,-8 12 0 0 0,0 0 1 0 0,-1-1 0 0 0,1 1 0 0 0,0 0-1 0 0,0 0 1 0 0,0 0 0 0 0,0 0 0 0 0,1 0-1 0 0,-1 0 1 0 0,0 0 0 0 0,0 1-1 0 0,3-2 1 0 0,-6-7 48 0 0,2 9-57 0 0,0-1 3 0 0,0 1 0 0 0,0 0 1 0 0,0 0-1 0 0,0-1 0 0 0,0 1 1 0 0,0 0-1 0 0,0 0 1 0 0,0-1-1 0 0,0 1 0 0 0,0 0 1 0 0,0 0-1 0 0,0-1 0 0 0,0 1 1 0 0,1 0-1 0 0,-1 0 0 0 0,0-1 1 0 0,0 1-1 0 0,0 0 0 0 0,0 0 1 0 0,0 0-1 0 0,1-1 0 0 0,-1 1 1 0 0,0 0-1 0 0,0 0 0 0 0,1 0 1 0 0,16-9-76 0 0,-16 9 70 0 0,33-23 207 0 0,-33 23-122 0 0,2-1-14 0 0,4-2-69 0 0,-4 2 21 0 0,0 0 1 0 0,0 0-1 0 0,0-1 1 0 0,0 1-1 0 0,0-1 1 0 0,-1 1-1 0 0,1-1 1 0 0,-1 0-1 0 0,1 0 1 0 0,-1 0-1 0 0,0 0 1 0 0,3-4 0 0 0,0 1-3 0 0,-5 4-16 0 0,1 1 0 0 0,-1 0 0 0 0,1-1 0 0 0,-1 1 0 0 0,1-1 0 0 0,-1 1 0 0 0,0 0 0 0 0,1-1 0 0 0,-1 1 0 0 0,0-1 0 0 0,1 1 0 0 0,-1-1 0 0 0,0 1 0 0 0,0-1 0 0 0,1 1 0 0 0,-1-1 0 0 0,0 1 0 0 0,0-1 0 0 0,0 1 0 0 0,0-1 0 0 0,0 0 0 0 0,0 1 0 0 0,0-1 0 0 0,0 1 0 0 0,0-1 0 0 0,0 1 0 0 0,0-2 0 0 0,0 2 0 0 0,0-1 0 0 0,0 1 0 0 0,0-1 0 0 0,0 1 0 0 0,0-1 0 0 0,0 1 0 0 0,0-1 0 0 0,0 1 0 0 0,0-1 0 0 0,0 1 0 0 0,0-1 0 0 0,0 1 0 0 0,0 0 0 0 0,0-1 0 0 0,0 1 0 0 0,1-1 0 0 0,-1 1 0 0 0,0 0 0 0 0,1-2 0 0 0,-1 2 4 0 0,0 0 1 0 0,0 0 0 0 0,1 0-1 0 0,-1-1 1 0 0,0 1 0 0 0,0 0 0 0 0,0-1-1 0 0,0 1 1 0 0,1 0 0 0 0,-1 0-1 0 0,0-1 1 0 0,0 1 0 0 0,0 0 0 0 0,0-1-1 0 0,0 1 1 0 0,0 0 0 0 0,0-1 0 0 0,0 1-1 0 0,0 0 1 0 0,0-1 0 0 0,0 1-1 0 0,0 0 1 0 0,0-1 0 0 0,0 1 0 0 0,0 0-1 0 0,0-1 1 0 0,0 1 0 0 0,-1 0 0 0 0,1-1-1 0 0,0 1 1 0 0,0 0 0 0 0,0 0-1 0 0,0-1 1 0 0,-1 1 0 0 0,2-1 20 0 0,-1 0 0 0 0,1 0-1 0 0,-1 0 1 0 0,1 0 0 0 0,0 0 0 0 0,-1 0 0 0 0,1 0 0 0 0,0 0 0 0 0,0 0 0 0 0,0 0 0 0 0,-1 1-1 0 0,3-2 1 0 0,8-9-15 0 0,-10 9-8 0 0,0 1 0 0 0,0-1 0 0 0,0 1 0 0 0,0-1 1 0 0,0 1-1 0 0,1-1 0 0 0,-1 1 0 0 0,1 0 0 0 0,-1 0 0 0 0,1 0 0 0 0,-1 0 0 0 0,1 0 0 0 0,0 0 0 0 0,-1 0 0 0 0,1 0 0 0 0,0 1 0 0 0,3-2 1 0 0,17-10 331 0 0,-12 6-288 0 0,-10 6-45 0 0,0 0 0 0 0,0-1 0 0 0,1 1 0 0 0,-1 0 0 0 0,0 0 0 0 0,0-1 1 0 0,0 1-1 0 0,0 0 0 0 0,0 0 0 0 0,0-1 0 0 0,0 1 0 0 0,1 0 0 0 0,-1 0 0 0 0,0-1 1 0 0,0 1-1 0 0,0 0 0 0 0,0 0 0 0 0,0-1 0 0 0,0 1 0 0 0,0 0 0 0 0,0 0 0 0 0,0-1 0 0 0,0 1 1 0 0,-1 0-1 0 0,1-1 0 0 0,0 1 0 0 0,0 0 0 0 0,0 0 0 0 0,0-1 0 0 0,0 1 0 0 0,-1 0 1 0 0,2-2 62 0 0,4-2-38 0 0,5-11 28 0 0,-7 8-44 0 0,-2 2 33 0 0,13-10-32 0 0,-14 14-11 0 0,0 1 0 0 0,0-1 0 0 0,0 1 0 0 0,0-1 0 0 0,1 1 0 0 0,-1-1 1 0 0,0 0-1 0 0,0 1 0 0 0,1-1 0 0 0,-1 1 0 0 0,0-1 0 0 0,1 1 1 0 0,-1 0-1 0 0,1-1 0 0 0,-1 1 0 0 0,1-1 0 0 0,-1 1 0 0 0,1 0 1 0 0,-1-1-1 0 0,1 1 0 0 0,-1 0 0 0 0,1-1 0 0 0,-1 1 0 0 0,1 0 1 0 0,-1 0-1 0 0,1 0 0 0 0,-1 0 0 0 0,2-1 0 0 0,1 1 6 0 0,2-2 8 0 0,0-1 3 0 0,18-11 59 0 0,-15 7-66 0 0,5-9-10 0 0,-10 9 0 0 0,-3 2 0 0 0,5-2 0 0 0,3 1 0 0 0,-1 1 0 0 0,15-8 0 0 0,-5 3 0 0 0,-5 1 0 0 0,-9 8 0 0 0,-2 0 0 0 0,0 1 0 0 0,0-1 0 0 0,0 0 0 0 0,0 0 0 0 0,0 1 0 0 0,0-1 0 0 0,0 0 0 0 0,0 0 0 0 0,0 0 0 0 0,0 0 0 0 0,-1 0 0 0 0,1 0 0 0 0,0 0 0 0 0,0-1 0 0 0,3-3 1 0 0,-3 5-1 0 0,0-1 0 0 0,-1 0 0 0 0,1 1 0 0 0,-1-1 0 0 0,1 0 0 0 0,-1 1 0 0 0,1-1 0 0 0,-1 0 0 0 0,0 0 0 0 0,1 0 0 0 0,-1 1 0 0 0,0-1 0 0 0,1 0 0 0 0,-1 0 0 0 0,0 0 0 0 0,0 0 0 0 0,0-1-1 0 0,0 2 1 0 0,4-7 0 0 0,17-8 0 0 0,12-5 0 0 0,-25 14 0 0 0,-5 1 0 0 0,2-2 0 0 0,-5-1 0 0 0,5 4 0 0 0,18-8 0 0 0,-13 8 54 0 0,-3 0-44 0 0,-3-3-10 0 0,-3 5 0 0 0,9-6 0 0 0,-8 7 0 0 0,15-7 0 0 0,-8 3 0 0 0,-8 5 0 0 0,-1-1 0 0 0,1 1 0 0 0,-1 0 0 0 0,1 0 0 0 0,-1-1 0 0 0,1 1 0 0 0,-1 0 0 0 0,1-1 0 0 0,-1 1 0 0 0,0 0 0 0 0,1-1 0 0 0,-1 1 0 0 0,1-1 0 0 0,-1 1 0 0 0,0-1 0 0 0,1 1 0 0 0,-1-1 0 0 0,0 1 0 0 0,0-1 0 0 0,0 1 0 0 0,1-2 0 0 0,-1 0 0 0 0,3-5 0 0 0,-2 5 0 0 0,-1 0 0 0 0,1 0 0 0 0,0 0 0 0 0,-1 0 0 0 0,1 0 0 0 0,0 0 0 0 0,0 1 0 0 0,0-1 0 0 0,1 0 0 0 0,-1 1 0 0 0,0-1 0 0 0,1 0 0 0 0,-1 1 0 0 0,1 0 0 0 0,-1-1 0 0 0,1 1 0 0 0,0 0 0 0 0,1-1 0 0 0,5-5 0 0 0,-7 6 0 0 0,-1 1 0 0 0,0-1 0 0 0,1 0 0 0 0,-1 1 0 0 0,0-1 0 0 0,1 0 0 0 0,-1 1 0 0 0,1-1 0 0 0,-1 1 0 0 0,1-1 0 0 0,-1 1 0 0 0,1-1 0 0 0,0 1 0 0 0,-1-1 0 0 0,1 1 0 0 0,-1 0 0 0 0,1-1 0 0 0,0 1 0 0 0,-1 0 0 0 0,1 0 0 0 0,0-1 0 0 0,0 1 0 0 0,0 0 0 0 0,3-1 0 0 0,17-10 0 0 0,-18 8 1 0 0,-1 0-1 0 0,14-9-11 0 0,-15 12-49 0 0,0-1-82 0 0,0-4-195 0 0,-6 3-592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95 4 1376 0 0,'0'0'7414'0'0,"-10"-3"-4384"0"0,-44 9-261 0 0,23 10-2620 0 0,38-4-215 0 0,-4-9 60 0 0,-1 1 1 0 0,1-1-1 0 0,0 0 1 0 0,0 0-1 0 0,0 0 1 0 0,0 0-1 0 0,1 0 1 0 0,-1-1-1 0 0,5 3 1 0 0,3 1-4 0 0,21 7-1 0 0,-31-13 12 0 0,42 26-2 0 0,-40-25 16 0 0,0 0 0 0 0,0 0 1 0 0,0 1-1 0 0,0 0 0 0 0,-1-1 1 0 0,1 1-1 0 0,0 0 1 0 0,-1 1-1 0 0,1-1 0 0 0,-1 0 1 0 0,0 1-1 0 0,0-1 1 0 0,3 4-1 0 0,-5-5 76 0 0,2 0 11 0 0,-1 1-79 0 0,0-1 1 0 0,0 0 0 0 0,0 1 0 0 0,-1-1-1 0 0,1 1 1 0 0,0-1 0 0 0,0 1-1 0 0,-1-1 1 0 0,1 3 0 0 0,1 2 56 0 0,-2-5-56 0 0,0 0 0 0 0,0 0 0 0 0,0-1 0 0 0,0 1 0 0 0,0 0 0 0 0,0 0 0 0 0,-1 0 1 0 0,1-1-1 0 0,0 1 0 0 0,0 0 0 0 0,-1 0 0 0 0,1-1 0 0 0,-2 2 0 0 0,0 4 137 0 0,0-3-102 0 0,1 0-1 0 0,-1-1 1 0 0,0 1 0 0 0,0-1 0 0 0,0 1-1 0 0,0-1 1 0 0,0 0 0 0 0,0 0 0 0 0,-1 0 0 0 0,1 0-1 0 0,-1 0 1 0 0,1 0 0 0 0,-6 2 0 0 0,6-3-34 0 0,1 0-14 0 0,0-1 0 0 0,0 1 0 0 0,0-1 0 0 0,0 1 1 0 0,-1-1-1 0 0,1 1 0 0 0,0-1 0 0 0,0 0 0 0 0,-1 0 1 0 0,-1 1-1 0 0,-1-1-17 0 0,1 1 1 0 0,-1-1 0 0 0,0 1-1 0 0,0 0 1 0 0,-4 3-1 0 0,-8 3-328 0 0,14-6 173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1 209 1376 0 0,'0'0'2880'0'0,"1"0"-1352"0"0,2 2-963 0 0,9 3 952 0 0,-8-5-1415 0 0,0 0-1 0 0,-1 0 1 0 0,1 0 0 0 0,0 0 0 0 0,4-2 0 0 0,-5 1-70 0 0,1 0 0 0 0,-1 0-1 0 0,1-1 1 0 0,-1 1 0 0 0,0-1-1 0 0,0 1 1 0 0,4-4 0 0 0,11-5 321 0 0,-15 8-249 0 0,1 0 0 0 0,-1-1 1 0 0,0 1-1 0 0,1-1 0 0 0,-1 1 1 0 0,0-1-1 0 0,4-5 0 0 0,-6 7 34 0 0,2-7 132 0 0,-1 5-142 0 0,-1 0-1 0 0,0 0 1 0 0,0-1-1 0 0,0 1 0 0 0,0 0 1 0 0,0 0-1 0 0,0-1 0 0 0,-1 1 1 0 0,0-1-1 0 0,0-5 1 0 0,0 8-56 0 0,0 0 1 0 0,0 0 0 0 0,-1-1 0 0 0,1 1 0 0 0,-1 0 0 0 0,1 0 0 0 0,-1 0-1 0 0,1 0 1 0 0,-1 0 0 0 0,0 0 0 0 0,1 1 0 0 0,-1-1 0 0 0,-1-2-1 0 0,-2-1 749 0 0,4 3-639 0 0,-3 1-71 0 0,0 0-95 0 0,0 1 0 0 0,0-1 1 0 0,0 1-1 0 0,0-1 0 0 0,-1 1 0 0 0,1 0 1 0 0,0 0-1 0 0,0 1 0 0 0,1-1 0 0 0,-1 0 1 0 0,0 1-1 0 0,0 0 0 0 0,1 0 1 0 0,-1 0-1 0 0,1 0 0 0 0,-1 0 0 0 0,-3 4 1 0 0,-2 4 17 0 0,1 1 1 0 0,0-1-1 0 0,-7 15 1 0 0,8-15 17 0 0,4-8-50 0 0,2 0 1 0 0,-1-1 0 0 0,0 0 1 0 0,1 1-1 0 0,-1-1 0 0 0,1 0 0 0 0,0 1 1 0 0,-1-1-1 0 0,1 1 0 0 0,0-1 0 0 0,0 0 1 0 0,0 1-1 0 0,0-1 0 0 0,0 1 0 0 0,0-1 1 0 0,0 1-1 0 0,0-1 0 0 0,1 0 0 0 0,0 3 1 0 0,-1-2-10 0 0,1 0 1 0 0,-1-1 0 0 0,0 1 0 0 0,1 0-1 0 0,0-1 1 0 0,-1 1 0 0 0,1-1 0 0 0,0 1-1 0 0,0-1 1 0 0,0 1 0 0 0,0-1 0 0 0,0 1-1 0 0,0-1 1 0 0,0 0 0 0 0,0 0 0 0 0,1 0 0 0 0,-1 1-1 0 0,3 0 1 0 0,-1 0-18 0 0,0-1-1 0 0,0 0 0 0 0,0 0 1 0 0,0 0-1 0 0,0 0 1 0 0,0 0-1 0 0,0-1 1 0 0,0 0-1 0 0,6 1 1 0 0,4-2-102 0 0,1-1 1 0 0,-1 0 0 0 0,24-6-1 0 0,-33 6 102 0 0,19-3-401 0 0,-4 0-6 0 0,0 0-1 0 0,0-1 1 0 0,20-11-1 0 0,-19 12-791 0 0,-18 5 2472 0 0,-2 2-716 0 0,24 60 2327 0 0,-23-60-2698 0 0,0-1-15 0 0,3 15 16 0 0,-4-14 28 0 0,0-2-190 0 0,1 0 0 0 0,-1 0 0 0 0,0 0 0 0 0,1 0 1 0 0,-1 0-1 0 0,0-1 0 0 0,0 1 0 0 0,1 0 1 0 0,-1 0-1 0 0,0 0 0 0 0,1-1 0 0 0,-1 1 1 0 0,0 0-1 0 0,0 0 0 0 0,1-1 0 0 0,-1 1 0 0 0,0 0 1 0 0,0 0-1 0 0,0-1 0 0 0,0 1 0 0 0,1 0 1 0 0,-1-1-1 0 0,0 1 0 0 0,0 0 0 0 0,0-1 0 0 0,0 1 1 0 0,0 0-1 0 0,0-1 0 0 0,0 1 0 0 0,0-1 1 0 0,2-10-8 0 0,-5-73 159 0 0,3 74-80 0 0,-1 3 3 0 0,1 0 1 0 0,0 0-1 0 0,1 0 1 0 0,0 0-1 0 0,0 0 1 0 0,1 0-1 0 0,2-8 1 0 0,-2 10-23 0 0,0-1-12 0 0,0 0 0 0 0,0 1 0 0 0,1 0 0 0 0,-1-1 0 0 0,1 1 0 0 0,1 0 0 0 0,-1 0 0 0 0,7-7 0 0 0,-2 6 11 0 0,8-6-55 0 0,-10 10-5 0 0,0-1-1 0 0,0 1 0 0 0,0 1 0 0 0,0-1 0 0 0,1 1 1 0 0,-1 0-1 0 0,8 0 0 0 0,20-4-291 0 0,3 1-656 0 0,-27 0-447 0 0,-2 3-3763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08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40 1 2304 0 0,'0'0'7760'0'0,"0"2"-7003"0"0,-8 74 3238 0 0,3-31-2741 0 0,-3 48-565 0 0,3-24-483 0 0,4-62-172 0 0,0 1 0 0 0,0-1 1 0 0,-3 10-1 0 0,2-10-11 0 0,-1 0 42 0 0,3-7-60 0 0,-1 1 0 0 0,1-1 0 0 0,0 0 0 0 0,0 1-1 0 0,0-1 1 0 0,0 0 0 0 0,0 1 0 0 0,-1-1 0 0 0,1 1 0 0 0,0-1 0 0 0,0 0 0 0 0,0 1-1 0 0,0-1 1 0 0,0 1 0 0 0,0-1 0 0 0,0 1 0 0 0,0-1 0 0 0,1 0 0 0 0,-1 1 0 0 0,0-1-1 0 0,0 1 1 0 0,0-1 0 0 0,0 0 0 0 0,0 1 0 0 0,1-1 0 0 0,-1 1-5 0 0,0-1 0 0 0,0 0 0 0 0,0 0 0 0 0,1 1-1 0 0,-1-1 1 0 0,0 0 0 0 0,0 0 0 0 0,0 0 0 0 0,1 1 0 0 0,-1-1 0 0 0,0 0 0 0 0,0 0 0 0 0,1 0 0 0 0,-1 0 0 0 0,0 1 0 0 0,0-1 0 0 0,1 0 0 0 0,-1 0-1 0 0,0 0 1 0 0,0 0 0 0 0,1 0 0 0 0,-1 0 0 0 0,0 0 0 0 0,1 0 0 0 0,-1 0 0 0 0,0 0 0 0 0,0 0 0 0 0,1 0 0 0 0,-1 0 0 0 0,0 0 0 0 0,0 0-1 0 0,1 0 1 0 0,-1 0 0 0 0,0 0 0 0 0,0-1 0 0 0,1 1 0 0 0,-1 0 0 0 0,0 0 0 0 0,0 0 0 0 0,1 0 0 0 0,-1-1 0 0 0,0 1 0 0 0,0 0 0 0 0,0 0 0 0 0,1 0-1 0 0,-1-1 1 0 0,0 1 0 0 0,0 0 0 0 0,0 0 0 0 0,0-1 0 0 0,1 1 0 0 0,-1 0 0 0 0,0-1 0 0 0,0 1-2 0 0,20-18-176 0 0,-13 13 100 0 0,-1 0 0 0 0,-1-1 1 0 0,9-10-1 0 0,1-2-184 0 0,24-23-1 0 0,2-3-42 0 0,-34 37 294 0 0,1 0 1 0 0,-1 0 0 0 0,1 0-1 0 0,1 1 1 0 0,-1 1 0 0 0,19-10 0 0 0,-25 14 11 0 0,0 1 0 0 0,0-1 0 0 0,0 1 0 0 0,1-1 0 0 0,-1 1 0 0 0,0 0 0 0 0,0 0 0 0 0,0 0 0 0 0,1 0 1 0 0,-1 0-1 0 0,0 0 0 0 0,0 0 0 0 0,4 2 0 0 0,25 9 48 0 0,-28-10-47 0 0,-1 1-6 0 0,10 8 66 0 0,-9-7-35 0 0,0 0 0 0 0,0 0 1 0 0,0 1-1 0 0,0-1 1 0 0,-1 1-1 0 0,1 0 1 0 0,1 4-1 0 0,6 8 70 0 0,-10-15-90 0 0,1 0 1 0 0,-1 0 0 0 0,0 0 0 0 0,1 1-1 0 0,-1-1 1 0 0,0 0 0 0 0,0 0 0 0 0,0 1-1 0 0,0-1 1 0 0,0 0 0 0 0,0 0 0 0 0,0 0-1 0 0,-1 3 1 0 0,1 1 38 0 0,-1 2 19 0 0,1 1-1 0 0,-1-1 0 0 0,-1 0 1 0 0,0 0-1 0 0,0 0 1 0 0,0 0-1 0 0,-1 0 0 0 0,1 0 1 0 0,-2-1-1 0 0,1 1 1 0 0,-1-1-1 0 0,-8 11 0 0 0,9-14-19 0 0,-1 0 0 0 0,1-1-1 0 0,-1 1 1 0 0,0-1 0 0 0,0 1-1 0 0,-4 1 1 0 0,-6 3 58 0 0,8-4-74 0 0,-1 0-1 0 0,0-1 0 0 0,1 0 0 0 0,-1 0 0 0 0,0-1 0 0 0,-7 1 0 0 0,12-2-22 0 0,-10 1 11 0 0,0-1 0 0 0,0 0-1 0 0,0-1 1 0 0,0 0 0 0 0,0-1 0 0 0,-21-6-1 0 0,28 7-16 0 0,3 0 0 0 0,0 1 0 0 0,0-1 0 0 0,0 0 0 0 0,-1 0 0 0 0,1 0 0 0 0,1 0 0 0 0,-1 0 0 0 0,-2-2 0 0 0,3 3-27 0 0,1 0 0 0 0,0 0 0 0 0,-1-1 0 0 0,1 1 0 0 0,0 0 0 0 0,-1 0 0 0 0,1 0 1 0 0,0-1-1 0 0,-1 1 0 0 0,1 0 0 0 0,0 0 0 0 0,0-1 0 0 0,-1 1 0 0 0,1 0 0 0 0,0-1 0 0 0,0 1 0 0 0,-1 0 0 0 0,1-1 0 0 0,0 1 0 0 0,0 0 0 0 0,0-1 0 0 0,0 1 0 0 0,0 0 0 0 0,-1-1 0 0 0,1 1 0 0 0,0 0 0 0 0,0-1 0 0 0,0 1 0 0 0,0-1 0 0 0,0 1 0 0 0,0 0 0 0 0,0-1 0 0 0,0 1 0 0 0,0-1 0 0 0,1 1 0 0 0,-1-1 0 0 0,11-9-1864 0 0,-8 8 1435 0 0,10-9-4926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26 126 6912 0 0,'0'0'622'0'0,"0"1"-512"0"0,0 4 44 0 0,-2 1 881 0 0,1-1 1478 0 0,9-3-1163 0 0,0-2-1289 0 0,1-1 0 0 0,-1 0 1 0 0,1 0-1 0 0,-1-1 0 0 0,0 0 1 0 0,0 0-1 0 0,0-1 0 0 0,11-4 1 0 0,24-24-390 0 0,-41 29 352 0 0,0 1 55 0 0,1-1 0 0 0,-1 0 0 0 0,0 0 0 0 0,1 0 0 0 0,-1 0 0 0 0,0 0 0 0 0,0 0 0 0 0,-1 0 0 0 0,1-1 0 0 0,2-2 0 0 0,8-22-24 0 0,-9 21 3 0 0,-5 1 21 0 0,-7-9 308 0 0,7 12-354 0 0,-1 0 0 0 0,1 0-1 0 0,0 1 1 0 0,-1 0 0 0 0,0-1 0 0 0,1 1 0 0 0,-1 0 0 0 0,0 0 0 0 0,0 0 0 0 0,1 1 0 0 0,-1-1 0 0 0,0 1 0 0 0,0 0 0 0 0,0-1 0 0 0,0 1 0 0 0,-4 1 0 0 0,2-1 45 0 0,0 1 0 0 0,0 0 1 0 0,1 0-1 0 0,-1 1 0 0 0,0-1 0 0 0,1 1 0 0 0,-1 0 0 0 0,-7 5 1 0 0,-4 2 201 0 0,12-7-187 0 0,0 0 0 0 0,0 1 0 0 0,0-1 0 0 0,1 1 0 0 0,-1-1 0 0 0,1 1 0 0 0,-1 1 0 0 0,-2 3 0 0 0,-3 2 86 0 0,6-7-146 0 0,1 1 0 0 0,0-1 1 0 0,0 0-1 0 0,0 1 0 0 0,0-1 0 0 0,1 1 0 0 0,-1 0 0 0 0,1-1 0 0 0,-1 1 1 0 0,0 4-1 0 0,1-6-23 0 0,0 1 0 0 0,0-1 0 0 0,0 1 0 0 0,1 0 0 0 0,-1-1 1 0 0,0 1-1 0 0,1 0 0 0 0,0-1 0 0 0,-1 1 0 0 0,1 0 0 0 0,0 0 0 0 0,0-1 1 0 0,0 1-1 0 0,0 0 0 0 0,0 0 0 0 0,0-1 0 0 0,0 1 0 0 0,1 0 0 0 0,-1-1 0 0 0,1 1 1 0 0,-1 0-1 0 0,1-1 0 0 0,0 1 0 0 0,1 2 0 0 0,0 6 43 0 0,-2-7-53 0 0,3 8 19 0 0,14 9 247 0 0,9 6-215 0 0,-23-22-29 0 0,0 0-1 0 0,1-1 0 0 0,-1 1 1 0 0,1-1-1 0 0,0 0 0 0 0,0 0 1 0 0,0 0-1 0 0,7 2 0 0 0,-4-2-1 0 0,-1 1-1 0 0,0-1 0 0 0,0 1 1 0 0,11 8-1 0 0,5 4-33 0 0,-20-15 7 0 0,1 1-1 0 0,0 0 1 0 0,-1-1-1 0 0,1 1 1 0 0,0-1-1 0 0,0 0 1 0 0,0 0 0 0 0,3 1-1 0 0,5 1 8 0 0,-9-2 0 0 0,-1-1 1 0 0,0 1-1 0 0,0 0 0 0 0,1-1 0 0 0,-1 1 0 0 0,0-1 0 0 0,1 0 0 0 0,-1 0 0 0 0,1 1 0 0 0,-1-1 0 0 0,0 0 0 0 0,1 0 0 0 0,-1 0 0 0 0,1 0 0 0 0,-1 0 0 0 0,0-1 0 0 0,1 1 0 0 0,-1 0 0 0 0,2-1 0 0 0,7-2-14 0 0,-8 4-6 0 0,-1-1 1 0 0,0 0-1 0 0,1 0 0 0 0,-1 0 0 0 0,0 0 1 0 0,1-1-1 0 0,-1 1 0 0 0,0 0 0 0 0,1 0 1 0 0,-1-1-1 0 0,0 1 0 0 0,1-1 0 0 0,-1 1 1 0 0,0-1-1 0 0,0 0 0 0 0,0 1 0 0 0,0-1 1 0 0,0 0-1 0 0,2-2 0 0 0,-2 3 8 0 0,-1-1-1 0 0,1 1 1 0 0,0-1 0 0 0,-1 1-1 0 0,1-1 1 0 0,0 1 0 0 0,-1-1 0 0 0,1 1-1 0 0,0 0 1 0 0,0-1 0 0 0,-1 1-1 0 0,1 0 1 0 0,0-1 0 0 0,0 1-1 0 0,1 0 1 0 0,2-1-80 0 0,0 0-1 0 0,0-1 1 0 0,0 1-1 0 0,0-1 1 0 0,0 0-1 0 0,0 0 1 0 0,0 0-1 0 0,-1-1 1 0 0,6-3 0 0 0,8-8-2835 0 0,-9 7 334 0 0,0 0-2205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199 90 7512 0 0,'0'0'864'0'0,"1"-8"-118"0"0,2 0-443 0 0,-3 7-203 0 0,1 0 0 0 0,-1 0 0 0 0,0 0 0 0 0,1 0 1 0 0,-1 0-1 0 0,0 0 0 0 0,0 0 0 0 0,1 0 0 0 0,-1 0 0 0 0,0 0 0 0 0,0 0 0 0 0,0 0 0 0 0,-1 0 0 0 0,1-1 0 0 0,0 0 0 0 0,-1-1 5 0 0,0 1 0 0 0,0-1 0 0 0,0 1 0 0 0,0 0 0 0 0,-1-1 0 0 0,1 1 0 0 0,-1 0 0 0 0,1 0 0 0 0,-1 0 0 0 0,0 0 0 0 0,1 0 0 0 0,-1 1 0 0 0,0-1 0 0 0,0 0 0 0 0,-1 1 0 0 0,1-1 0 0 0,0 1 0 0 0,0 0 0 0 0,-4-1 0 0 0,-7-6 473 0 0,10 7-454 0 0,0-1 1 0 0,0 1-1 0 0,0 0 1 0 0,0 0 0 0 0,0 0-1 0 0,-1 1 1 0 0,1-1 0 0 0,0 1-1 0 0,0 0 1 0 0,-1 0 0 0 0,1 0-1 0 0,0 0 1 0 0,-1 1-1 0 0,1-1 1 0 0,0 1 0 0 0,0 0-1 0 0,0-1 1 0 0,-1 2 0 0 0,1-1-1 0 0,0 0 1 0 0,0 1 0 0 0,-3 2-1 0 0,-12 6-33 0 0,14-8-68 0 0,0 0 0 0 0,-1 1 0 0 0,2-1 0 0 0,-1 1 0 0 0,0 0 0 0 0,0 0 0 0 0,1 0 0 0 0,0 0 0 0 0,0 1 0 0 0,-4 4 0 0 0,2-1 0 0 0,4-6-17 0 0,0 1 0 0 0,-1 0 0 0 0,1 0 1 0 0,0 0-1 0 0,0 0 0 0 0,0 0 0 0 0,0 1 0 0 0,0-1 1 0 0,1 0-1 0 0,-1 0 0 0 0,1 0 0 0 0,0 1 0 0 0,-1-1 1 0 0,1 0-1 0 0,0 1 0 0 0,0 2 0 0 0,1 2 7 0 0,0 0 1 0 0,0 0-1 0 0,5 13 0 0 0,0-11-13 0 0,0-4-25 0 0,1 0-1 0 0,1 0 1 0 0,-1-1-1 0 0,1 1 0 0 0,14 4 1 0 0,-17-7-16 0 0,0 0-1 0 0,0-1 1 0 0,0 0 0 0 0,0 0-1 0 0,0-1 1 0 0,0 1 0 0 0,0-1-1 0 0,0 0 1 0 0,0 0 0 0 0,1-1-1 0 0,8-1 1 0 0,21-17-45 0 0,-32 17 80 0 0,0 0 0 0 0,0 0 0 0 0,0 0 0 0 0,0 0 0 0 0,0-1 0 0 0,0 1 0 0 0,-1-1 0 0 0,1 0 0 0 0,-1 0 0 0 0,0 0 0 0 0,3-5 0 0 0,2-10 6 0 0,-6 13 0 0 0,-1-17 0 0 0,0 21 1 0 0,0 0 1 0 0,0 0 0 0 0,0 0 0 0 0,0 0 0 0 0,0 0 0 0 0,0 0 0 0 0,0-1 0 0 0,-1 1 0 0 0,1 0 0 0 0,0 0 0 0 0,-2-1 0 0 0,1-3 61 0 0,1 3 1290 0 0,-4 12-1070 0 0,4 12-70 0 0,4 3-213 0 0,-4-24-76 0 0,1 0-365 0 0,3 0 197 0 0,-1 1 0 0 0,1-1-1 0 0,0 0 1 0 0,-1 0 0 0 0,1-1 0 0 0,0 1-1 0 0,0-1 1 0 0,0 0 0 0 0,-1 0 0 0 0,1 0-1 0 0,0 0 1 0 0,0-1 0 0 0,0 1 0 0 0,6-3-1 0 0,0-4-2087 0 0,-6 3 1343 0 0,4 0-884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70 4144 0 0,'0'0'319'0'0,"-1"1"-210"0"0,-6 3 127 0 0,7-3 193 0 0,-1 1 1 0 0,1-1-1 0 0,-1 0 1 0 0,1 1 0 0 0,0-1-1 0 0,0 1 1 0 0,0-1-1 0 0,-1 0 1 0 0,1 1-1 0 0,1-1 1 0 0,-1 1-1 0 0,0-1 1 0 0,0 2-1 0 0,1 3 1804 0 0,-1-1-2070 0 0,1 0 0 0 0,-1-1 0 0 0,1 1-1 0 0,0 0 1 0 0,1-1 0 0 0,2 7 0 0 0,0 2-85 0 0,-3-7-66 0 0,-1-5 528 0 0,-5-4-276 0 0,4 3-244 0 0,0-1 1 0 0,1 1 0 0 0,-1-1 0 0 0,1 1 0 0 0,-1 0 0 0 0,0-1 0 0 0,1 1 0 0 0,-1-1 0 0 0,1 1 0 0 0,0-1 0 0 0,-1 1-1 0 0,1-1 1 0 0,-1 0 0 0 0,1 1 0 0 0,0-1 0 0 0,-1 1 0 0 0,1-1 0 0 0,0 0 0 0 0,0 1 0 0 0,0-1 0 0 0,-1 0 0 0 0,1 1-1 0 0,0-1 1 0 0,0 0 0 0 0,0 0 0 0 0,0 1 0 0 0,0-1 0 0 0,0 0 0 0 0,0 1 0 0 0,1-2 0 0 0,-1-1-13 0 0,-2-9 204 0 0,2 11-198 0 0,-1 0 1 0 0,1-1-1 0 0,0 1 1 0 0,0 0 0 0 0,0 0-1 0 0,0 0 1 0 0,-1 0-1 0 0,1 0 1 0 0,1 0 0 0 0,-1-1-1 0 0,0 1 1 0 0,0 0-1 0 0,0 0 1 0 0,1 0 0 0 0,-1 0-1 0 0,0 0 1 0 0,1 0-1 0 0,-1 0 1 0 0,2-2 0 0 0,0 0 21 0 0,-1 3-31 0 0,0-1-1 0 0,-1 1 0 0 0,1-1 1 0 0,-1 0-1 0 0,0 1 0 0 0,1-1 0 0 0,-1 1 1 0 0,1-1-1 0 0,-1 0 0 0 0,0 1 1 0 0,0-1-1 0 0,1 0 0 0 0,-1 0 1 0 0,0 1-1 0 0,0-1 0 0 0,0 0 1 0 0,0 0-1 0 0,0 0 0 0 0,0-1 2 0 0,1 1-1 0 0,-1 0 1 0 0,0 0-1 0 0,0 0 1 0 0,1 0-1 0 0,-1 0 1 0 0,0 0-1 0 0,1 0 1 0 0,-1 0-1 0 0,1 0 1 0 0,0 0-1 0 0,-1 0 1 0 0,1 0-1 0 0,0 0 1 0 0,-1 0-1 0 0,1 0 1 0 0,0 1-1 0 0,0-1 1 0 0,0 0-1 0 0,0 1 1 0 0,0-1-1 0 0,1 0 1 0 0,0 0-4 0 0,-1-1 1 0 0,1 1 0 0 0,-1 0-1 0 0,1 0 1 0 0,-1-1 0 0 0,1 1-1 0 0,-1-1 1 0 0,0 1 0 0 0,2-3 0 0 0,-2 0-4 0 0,5-5 1 0 0,16-1 0 0 0,-19 9 2 0 0,-1 0 2 0 0,0 0 0 0 0,0 0 0 0 0,0 1 0 0 0,0-1 0 0 0,1 1 0 0 0,-1 0 0 0 0,0-1 0 0 0,0 1 0 0 0,0 0-1 0 0,0 0 1 0 0,1 0 0 0 0,-1 1 0 0 0,0-1 0 0 0,0 0 0 0 0,0 1 0 0 0,0 0 0 0 0,0-1 0 0 0,4 3 0 0 0,-1-1 21 0 0,1 0 0 0 0,-1 1 1 0 0,0-1-1 0 0,-1 1 0 0 0,1 1 0 0 0,4 3 1 0 0,-8-7-23 0 0,0 1 1 0 0,0-1-1 0 0,0 1 1 0 0,0 0-1 0 0,0 0 1 0 0,0-1-1 0 0,-1 1 1 0 0,1 0-1 0 0,0 0 1 0 0,-1 0 0 0 0,1 0-1 0 0,0 0 1 0 0,-1 0-1 0 0,1 0 1 0 0,0 2-1 0 0,0 0 12 0 0,0-1-12 0 0,0-1 0 0 0,0 1 0 0 0,0 0 0 0 0,0-1 0 0 0,-1 1 0 0 0,1 0 0 0 0,0-1 0 0 0,-1 1 0 0 0,0 0 0 0 0,1 2 0 0 0,0 2 8 0 0,0-1 0 0 0,0 0-1 0 0,1 0 1 0 0,3 8-1 0 0,-3-3 36 0 0,-1-8-45 0 0,-1 0 0 0 0,0 0-1 0 0,1 0 1 0 0,-1 0-1 0 0,1 0 1 0 0,0 0 0 0 0,0 0-1 0 0,0 0 1 0 0,0-1-1 0 0,0 1 1 0 0,2 2-1 0 0,-3-4 1 0 0,6 11-3 0 0,-5 2 14 0 0,0-11 41 0 0,1-2 1 0 0,-1-1-53 0 0,1 1 0 0 0,0-1 0 0 0,0 0 0 0 0,0 1 0 0 0,0-1 0 0 0,-1 0 0 0 0,1 0 0 0 0,0 0 0 0 0,2-3 0 0 0,1 0-1 0 0,-2 3-1 0 0,3-7-4 0 0,-2 3-6 0 0,27-35-233 0 0,-24 31 207 0 0,0 0 1 0 0,0 1-1 0 0,1 0 1 0 0,12-11-1 0 0,39-24 24 0 0,-55 40 14 0 0,4-1-1 0 0,-6 2 20 0 0,0 1 0 0 0,0 0 0 0 0,0 1-1 0 0,1-1 1 0 0,-1 0 0 0 0,0 1 0 0 0,0-1-1 0 0,1 1 1 0 0,-1 0 0 0 0,4-1-1 0 0,-5 2-4 0 0,0-1 0 0 0,0 0 0 0 0,0 1 0 0 0,0-1 0 0 0,0 1-1 0 0,0-1 1 0 0,0 1 0 0 0,-1-1 0 0 0,1 1 0 0 0,0 0 0 0 0,0-1-1 0 0,0 1 1 0 0,1 1 0 0 0,3 3 64 0 0,-1 0-29 0 0,0-1-1 0 0,-1 1 0 0 0,0 0 1 0 0,0-1-1 0 0,0 1 0 0 0,0 1 1 0 0,-1-1-1 0 0,0 0 0 0 0,0 1 1 0 0,0-1-1 0 0,-1 1 0 0 0,1-1 1 0 0,-1 1-1 0 0,-1 0 0 0 0,1 10 1 0 0,2 6-29 0 0,-3-19-15 0 0,1-1 1 0 0,-1 0-1 0 0,0 1 0 0 0,0 0 1 0 0,0-1-1 0 0,0 1 0 0 0,0 3 1 0 0,-1-1-19 0 0,1-3-80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46.670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1 980 456 0 0,'10'0'37'0'0,"-8"0"598"0"0,-1 0-458 0 0,0 0 0 0 0,0 0 1 0 0,-1 0-1 0 0,1 0 0 0 0,0 0 0 0 0,0 0 1 0 0,-1 0-1 0 0,1 0 0 0 0,0-1 0 0 0,0 1 0 0 0,-1 0 1 0 0,2-1-1 0 0,2-6 258 0 0,-3 7-388 0 0,-1-1 1 0 0,0 1 0 0 0,0-1-1 0 0,0 1 1 0 0,1 0 0 0 0,-1-1 0 0 0,0 1-1 0 0,1-1 1 0 0,-1 1 0 0 0,0-1-1 0 0,1 1 1 0 0,-1 0 0 0 0,0-1-1 0 0,1 1 1 0 0,-1 0 0 0 0,1 0 0 0 0,-1-1-1 0 0,1 1 1 0 0,-1 0 0 0 0,1 0-1 0 0,-1-1 1 0 0,1 1 0 0 0,-1 0-1 0 0,1 0 1 0 0,-1 0 0 0 0,1 0 0 0 0,-1 0-1 0 0,1 0 1 0 0,-1 0 0 0 0,1 0-1 0 0,-1 0 1 0 0,1 0 0 0 0,-1 0-1 0 0,1 0 1 0 0,0 1 0 0 0,-1-1-19 0 0,0 0 1 0 0,1 0 0 0 0,-1 0-1 0 0,0 0 1 0 0,1 0-1 0 0,-1 0 1 0 0,0 0-1 0 0,1 0 1 0 0,-1 0 0 0 0,0 0-1 0 0,1 0 1 0 0,-1 0-1 0 0,0 0 1 0 0,1 0 0 0 0,-1 0-1 0 0,0-1 1 0 0,1 1-1 0 0,-1 0 1 0 0,0 0-1 0 0,0 0 1 0 0,1 0 0 0 0,-1-1-1 0 0,0 1 1 0 0,0 0-1 0 0,1 0 1 0 0,-1 0 0 0 0,0-1-1 0 0,0 1 1 0 0,1 0-1 0 0,-1 0 1 0 0,0-1-1 0 0,0 1 1 0 0,0 0 0 0 0,0-1-1 0 0,0 1 1 0 0,1 0-1 0 0,-1-1 1 0 0,0 1-1 0 0,0 0 1 0 0,0-1 0 0 0,0 1-1 0 0,0 0 1 0 0,0-1-1 0 0,0 1 1 0 0,0 0 0 0 0,0-1-1 0 0,0 1 1 0 0,0-1-1 0 0,-1-1 667 0 0,2 1-661 0 0,0 0 1 0 0,0 0-1 0 0,-1 0 0 0 0,1-1 1 0 0,0 1-1 0 0,0 0 0 0 0,0 0 1 0 0,0 0-1 0 0,0 0 0 0 0,0 1 1 0 0,1-1-1 0 0,-1 0 0 0 0,3-1 1 0 0,-3 1 33 0 0,12-2 22 0 0,-2-1-91 0 0,-6-3 10 0 0,-1 0 62 0 0,-3 6 470 0 0,-2 1-517 0 0,1-1 1 0 0,0 1 0 0 0,0 0 0 0 0,-1 0-1 0 0,1-1 1 0 0,0 1 0 0 0,0 0 0 0 0,-1-1-1 0 0,1 1 1 0 0,0 0 0 0 0,0-1-1 0 0,0 1 1 0 0,0-1 0 0 0,0 1 0 0 0,0 0-1 0 0,-1-1 1 0 0,1 1 0 0 0,0 0 0 0 0,0-1-1 0 0,0 1 1 0 0,0-1 0 0 0,0 1 0 0 0,0 0-1 0 0,0-1 1 0 0,1 1 0 0 0,-1-1-1 0 0,0 1 1 0 0,0 0 0 0 0,0-1 0 0 0,0 1-1 0 0,0 0 1 0 0,1-1 0 0 0,1-6 829 0 0,-2 7-655 0 0,1-2-34 0 0,13-11-124 0 0,-2 3-50 0 0,-9 10 8 0 0,-2 0 0 0 0,-1-1 0 0 0,1 1 0 0 0,0 0 0 0 0,-1 0 0 0 0,1-1 0 0 0,0 1 0 0 0,-1 0 0 0 0,1-1 0 0 0,0 1 0 0 0,-1 0 0 0 0,1-1 0 0 0,0 1 0 0 0,-1-1 0 0 0,1 1 0 0 0,-1-1 0 0 0,1 1 0 0 0,-1-1 0 0 0,0 0 0 0 0,1 1 0 0 0,-1-1 0 0 0,1 1 0 0 0,-1-2 0 0 0,4-4 16 0 0,-3 4 128 0 0,-1 2-140 0 0,0 0-1 0 0,0 0 1 0 0,1 0 0 0 0,-1 0 0 0 0,0-1 0 0 0,0 1 0 0 0,0 0-1 0 0,0 0 1 0 0,0 0 0 0 0,1-1 0 0 0,-1 1 0 0 0,0 0 0 0 0,0 0 0 0 0,0-1-1 0 0,0 1 1 0 0,0 0 0 0 0,0 0 0 0 0,0-1 0 0 0,0 1 0 0 0,0 0-1 0 0,0 0 1 0 0,0-1 0 0 0,0 1 0 0 0,0 0 0 0 0,0 0 0 0 0,0-1 0 0 0,0 1-1 0 0,0 0 1 0 0,0 0 0 0 0,0-1 0 0 0,-1 1 0 0 0,1 0 0 0 0,0 0 0 0 0,0 0-1 0 0,0-1 1 0 0,0 1 0 0 0,0 0 0 0 0,-1 0 0 0 0,1 0 0 0 0,0-1-1 0 0,0 1 1 0 0,0 0 0 0 0,-1 0 0 0 0,1 0 0 0 0,0 0 0 0 0,0 0 0 0 0,-1-1-1 0 0,1 1 1 0 0,0 0 0 0 0,0 0 0 0 0,0 0 0 0 0,-1 0 0 0 0,1 0-1 0 0,0 0-2 0 0,11-9 236 0 0,3-9 11 0 0,-14 17-246 0 0,0 1 1 0 0,1-1-1 0 0,-1 1 0 0 0,1-1 1 0 0,-1 1-1 0 0,0-1 0 0 0,1 1 1 0 0,-1 0-1 0 0,1-1 0 0 0,0 1 1 0 0,-1-1-1 0 0,1 1 0 0 0,-1 0 1 0 0,1 0-1 0 0,-1-1 0 0 0,1 1 1 0 0,0 0-1 0 0,-1 0 0 0 0,1 0 0 0 0,-1 0 1 0 0,2 0-1 0 0,0-1 11 0 0,22-14 136 0 0,-5-4-31 0 0,-14 14-118 0 0,-3-4 0 0 0,-2 9-3 0 0,13-7 59 0 0,18-8-45 0 0,-28 12-10 0 0,14-5 62 0 0,-16 8-55 0 0,-1 0 0 0 0,1 0 0 0 0,-1 0 0 0 0,1 0 0 0 0,-1 0 0 0 0,0-1 0 0 0,1 1 0 0 0,-1 0 0 0 0,1 0 0 0 0,-1-1 0 0 0,0 1 0 0 0,1 0 0 0 0,-1-1 0 0 0,0 1 0 0 0,1 0 0 0 0,-1-1 0 0 0,0 1 0 0 0,1-1 0 0 0,-1 1 0 0 0,0-1 0 0 0,0 1 0 0 0,0 0 0 0 0,1-1 0 0 0,-1 1 0 0 0,0-1 0 0 0,0 1 0 0 0,0-1 0 0 0,0 1 0 0 0,0-1 0 0 0,0 1 0 0 0,0-1 0 0 0,0 1 0 0 0,0-1 0 0 0,0 1 0 0 0,0-1 0 0 0,0 1 0 0 0,0 0 0 0 0,-1-1 0 0 0,1 1 0 0 0,0-1 0 0 0,0 1 0 0 0,0-1 0 0 0,-1 1 0 0 0,1 0 0 0 0,0-1 0 0 0,0 1 0 0 0,-1-1 0 0 0,12-5 184 0 0,-11 6-176 0 0,0-1 1 0 0,0 1 0 0 0,-1-1 0 0 0,1 0 0 0 0,0 1-1 0 0,0-1 1 0 0,-1 1 0 0 0,1-1 0 0 0,0 0-1 0 0,0 1 1 0 0,0-1 0 0 0,0 0 0 0 0,0 1 0 0 0,0-1-1 0 0,0 0 1 0 0,0 1 0 0 0,0-1 0 0 0,1 0 0 0 0,11-9 55 0 0,2 2-15 0 0,-7 5-54 0 0,-6 3 1 0 0,0-1 0 0 0,-1 1-1 0 0,1 0 1 0 0,0-1 0 0 0,0 1 0 0 0,0-1 0 0 0,0 1 0 0 0,-1-1-1 0 0,1 0 1 0 0,0 1 0 0 0,0-1 0 0 0,0-1 0 0 0,0-2 7 0 0,7 0-1 0 0,5-9 289 0 0,-13 13-299 0 0,0-1 1 0 0,0 1-1 0 0,0 0 0 0 0,-1 0 1 0 0,1 0-1 0 0,0-1 0 0 0,0 1 1 0 0,0 0-1 0 0,0 0 1 0 0,0-1-1 0 0,-1 1 0 0 0,1 0 1 0 0,0 0-1 0 0,0-1 0 0 0,0 1 1 0 0,0 0-1 0 0,0 0 1 0 0,0-1-1 0 0,0 1 0 0 0,0 0 1 0 0,0 0-1 0 0,0-1 0 0 0,0 1 1 0 0,0 0-1 0 0,0 0 0 0 0,0-1 1 0 0,0 1-1 0 0,1 0 1 0 0,-1 0-1 0 0,0-1 0 0 0,0 1 1 0 0,0 0-1 0 0,0 0 0 0 0,0-1 1 0 0,0 1-1 0 0,1 0 1 0 0,-1 0-1 0 0,0 0 0 0 0,0-1 1 0 0,0 1-1 0 0,1 0 0 0 0,-1 0 1 0 0,0 0-1 0 0,0 0 0 0 0,0 0 1 0 0,1-1-1 0 0,-1 1 1 0 0,0 0-1 0 0,0 0 0 0 0,1 0 1 0 0,-1 0-1 0 0,0 0 0 0 0,1 0 1 0 0,-1 0-1 0 0,0 0 1 0 0,0 0-1 0 0,1 0 0 0 0,1-1 9 0 0,-1 0 0 0 0,1 0 0 0 0,-1 0-1 0 0,1 0 1 0 0,-1 0 0 0 0,1-1 0 0 0,-1 1-1 0 0,0 0 1 0 0,1-1 0 0 0,0-1 0 0 0,-1 1 18 0 0,0 1 72 0 0,19-15 340 0 0,-19 16-231 0 0,2-2-122 0 0,5-1-50 0 0,-5 2-27 0 0,0 0 0 0 0,0 0 0 0 0,0 0 0 0 0,-1-1 0 0 0,1 1 0 0 0,0-1 1 0 0,-1 1-1 0 0,0-1 0 0 0,1 0 0 0 0,-1 0 0 0 0,0 0 0 0 0,4-5 0 0 0,-3 2-9 0 0,-3-2 0 0 0,9-1 0 0 0,13-4 64 0 0,9-7 0 0 0,-17 7-7 0 0,3-4 3 0 0,0 0 18 0 0,-10 10-71 0 0,-7 6-4 0 0,0 0 0 0 0,1 0 0 0 0,-1 0 0 0 0,0 0 0 0 0,0 0-1 0 0,0 0 1 0 0,1 0 0 0 0,-1 0 0 0 0,0-1 0 0 0,0 1 0 0 0,0 0 0 0 0,1 0 0 0 0,-1 0 0 0 0,0 0-1 0 0,0 0 1 0 0,0 0 0 0 0,0-1 0 0 0,0 1 0 0 0,1 0 0 0 0,-1 0 0 0 0,0 0 0 0 0,0 0 0 0 0,0-1-1 0 0,0 1 1 0 0,0 0 0 0 0,0 0 0 0 0,0 0 0 0 0,0-1 0 0 0,0 1 0 0 0,0 0 0 0 0,0 0-1 0 0,0 0 1 0 0,0-1 0 0 0,0 1 0 0 0,2-5 9 0 0,10-6 46 0 0,-11 10-51 0 0,13-3 7 0 0,-5 1 41 0 0,5-6-46 0 0,-10 6 47 0 0,-4 2-56 0 0,0 0 0 0 0,1 0-1 0 0,-1 1 1 0 0,0-1 0 0 0,0 0 0 0 0,0 0 0 0 0,1 1 0 0 0,-1-1 0 0 0,1 0 0 0 0,-1 1-1 0 0,0-1 1 0 0,1 0 0 0 0,-1 1 0 0 0,1-1 0 0 0,-1 1 0 0 0,2-2 0 0 0,9-14 0 0 0,2 2 0 0 0,-10 9 5 0 0,-3 5-2 0 0,1-1 0 0 0,-1 0 1 0 0,1 0-1 0 0,-1 1 0 0 0,1-1 0 0 0,-1 0 0 0 0,1 1 0 0 0,-1-1 0 0 0,1 1 1 0 0,0-1-1 0 0,-1 0 0 0 0,1 1 0 0 0,0 0 0 0 0,0-1 0 0 0,-1 1 0 0 0,1-1 0 0 0,0 1 1 0 0,0 0-1 0 0,0 0 0 0 0,-1-1 0 0 0,2 1 0 0 0,20-8 51 0 0,-14 4-54 0 0,-2-3 0 0 0,-6 4 0 0 0,0 2 0 0 0,7-13 72 0 0,-5 11 4 0 0,3-4 14 0 0,-3-3 64 0 0,-2 9-150 0 0,0 1 0 0 0,0-1 0 0 0,0 1 0 0 0,0-1 1 0 0,0 1-1 0 0,0-1 0 0 0,0 1 0 0 0,0-1 0 0 0,1 1 0 0 0,-1-1 0 0 0,0 1 1 0 0,0-1-1 0 0,1 1 0 0 0,-1-1 0 0 0,0 1 0 0 0,0 0 0 0 0,1-1 0 0 0,-1 1 1 0 0,0-1-1 0 0,1 1 0 0 0,-1 0 0 0 0,1-1 0 0 0,-1 1 0 0 0,0 0 1 0 0,1 0-1 0 0,-1-1 0 0 0,1 1 0 0 0,-1 0 0 0 0,1 0 0 0 0,-1 0 0 0 0,1 0 1 0 0,-1-1-1 0 0,1 1 0 0 0,0 0-4 0 0,-1 0 0 0 0,1 0 1 0 0,-1 0-1 0 0,1 0 0 0 0,-1 0 1 0 0,0 0-1 0 0,1 0 0 0 0,-1-1 1 0 0,0 1-1 0 0,1 0 0 0 0,-1 0 0 0 0,1 0 1 0 0,-1-1-1 0 0,0 1 0 0 0,1 0 1 0 0,-1-1-1 0 0,0 1 0 0 0,0 0 0 0 0,1 0 1 0 0,-1-1-1 0 0,0 1 0 0 0,0 0 1 0 0,1-1-1 0 0,-1 1 0 0 0,0-1 1 0 0,0 1-1 0 0,0 0 0 0 0,0-1 0 0 0,0 1 1 0 0,1-1-1 0 0,-1 1 0 0 0,0 0 1 0 0,0-2-1 0 0,0 1 1 0 0,7-7 52 0 0,-4 4-42 0 0,-5-8-11 0 0,3 6 0 0 0,13-3 0 0 0,-7 5 0 0 0,2-3 0 0 0,-10 3 0 0 0,4-4 0 0 0,5-11 0 0 0,-6 12 0 0 0,4 3 0 0 0,6-4 0 0 0,-11 7 0 0 0,1 0 0 0 0,0 0 0 0 0,-1 0 0 0 0,1 0 0 0 0,-1 0 0 0 0,1 1 0 0 0,0-1 0 0 0,0 1 0 0 0,-1-1 0 0 0,1 1 0 0 0,0 0 0 0 0,2-1 0 0 0,-2 2 0 0 0,-2-1 0 0 0,1 0 0 0 0,0 0 0 0 0,-1 0 0 0 0,1 0 0 0 0,0 0 0 0 0,-1 0 0 0 0,1-1 0 0 0,0 1 0 0 0,-1 0 0 0 0,1 0 0 0 0,-1 0 0 0 0,1-1 0 0 0,0 1 0 0 0,-1 0 0 0 0,1-1 0 0 0,-1 1 0 0 0,1 0 0 0 0,-1-1 0 0 0,1 1 0 0 0,-1-1 0 0 0,1 1 0 0 0,-1-1 0 0 0,1 1 0 0 0,-1-1 0 0 0,0 1 0 0 0,1-2 0 0 0,4-4 0 0 0,-2 1 0 0 0,-5-2 0 0 0,5 0 0 0 0,16-17 0 0 0,-8 17 0 0 0,1 3 0 0 0,-4-1 0 0 0,-9-1 0 0 0,2 1 0 0 0,-5-2 0 0 0,9 2 0 0 0,-3-2 0 0 0,-2 6 0 0 0,1 0 0 0 0,-1 1 0 0 0,0-1 0 0 0,1 1 0 0 0,-1-1 0 0 0,0 0 0 0 0,1 1 0 0 0,-1-1 0 0 0,1 1 0 0 0,-1-1 0 0 0,1 1 0 0 0,-1-1 0 0 0,1 1 0 0 0,0-1 0 0 0,-1 1 0 0 0,1 0 0 0 0,-1-1 0 0 0,1 1 0 0 0,0 0 0 0 0,-1-1 0 0 0,1 1 0 0 0,1 0 0 0 0,7-4 0 0 0,-7-1 0 0 0,-1 4 0 0 0,13-5 0 0 0,3-14-1003 0 0,-14 19 832 0 0,-2 0-28 0 0,0 1 0 0 0,-1 0 0 0 0,1-1-1 0 0,0 1 1 0 0,-1-1 0 0 0,1 1 0 0 0,0 0 0 0 0,-1-1 0 0 0,1 1 0 0 0,-1-1-1 0 0,1 0 1 0 0,-1 1 0 0 0,1-1 0 0 0,-1 1 0 0 0,1-1 0 0 0,-1 0 0 0 0,0 1 0 0 0,1-1-1 0 0,-1 0 1 0 0,0 0 0 0 0,1 0 0 0 0,-9-7-4446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56.4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1737 456 0 0,'3'-1'271'0'0,"-1"1"0"0"0,0-1 0 0 0,0 0 0 0 0,0 0 0 0 0,0-1 0 0 0,0 1 0 0 0,0 0 0 0 0,0-1 0 0 0,0 1 0 0 0,-1-1 0 0 0,1 1 0 0 0,0-1 0 0 0,-1 0 0 0 0,1 0 0 0 0,0-2 0 0 0,4-3-260 0 0,13-8 1138 0 0,-19 15-717 0 0,2-1-386 0 0,0 0-1 0 0,0 1 1 0 0,-1-1 0 0 0,1 0 0 0 0,0 0-1 0 0,-1 0 1 0 0,1 0 0 0 0,-1 0 0 0 0,1-1-1 0 0,-1 1 1 0 0,0 0 0 0 0,0-1 0 0 0,1 1 0 0 0,-1-1-1 0 0,1-1 1 0 0,9-9 190 0 0,-11 12-227 0 0,0 0 0 0 0,0 0 0 0 0,1 0 0 0 0,-1 0 0 0 0,0 0 0 0 0,0 0 0 0 0,0 0 0 0 0,1 0 0 0 0,-1 0 0 0 0,0 0 0 0 0,0-1 0 0 0,1 1 0 0 0,-1 0 0 0 0,0 0-1 0 0,0 0 1 0 0,0 0 0 0 0,0-1 0 0 0,1 1 0 0 0,-1 0 0 0 0,0 0 0 0 0,0 0 0 0 0,0-1 0 0 0,0 1 0 0 0,0 0 0 0 0,0 0 0 0 0,0-1 0 0 0,0 1 0 0 0,1 0 0 0 0,-1 0 0 0 0,0-1 0 0 0,0 1 0 0 0,0 0 0 0 0,0 0 0 0 0,0-1 0 0 0,0 1 0 0 0,0 0 0 0 0,0 0 0 0 0,-1-1 0 0 0,1 1 0 0 0,0 0 0 0 0,0 0 0 0 0,0 0 0 0 0,0-1 0 0 0,0 1 0 0 0,0 0 0 0 0,0 0 0 0 0,-1-1 0 0 0,1 1 0 0 0,0 0 0 0 0,0 0 0 0 0,0 0 0 0 0,0 0 0 0 0,-1-1 0 0 0,1 1 0 0 0,0 0 0 0 0,0 0 0 0 0,0 0 0 0 0,-1 0 0 0 0,1 0 0 0 0,0 0 0 0 0,0-1 0 0 0,-1 1 0 0 0,1 0 0 0 0,-4-2 25 0 0,5 1-7 0 0,0 0 0 0 0,-1 0 0 0 0,1 0 0 0 0,0 1 0 0 0,-1-1 0 0 0,1 0 0 0 0,0 1 0 0 0,0-1 0 0 0,-1 0 0 0 0,1 1 0 0 0,0-1 0 0 0,2 0 0 0 0,9-9 133 0 0,-11 6-53 0 0,2 1-78 0 0,9 1 23 0 0,-11 2-46 0 0,-1 0 0 0 0,1 0 0 0 0,-1 0 0 0 0,1 0 1 0 0,0 0-1 0 0,-1-1 0 0 0,1 1 0 0 0,0 0 0 0 0,-1 0 0 0 0,1-1 1 0 0,-1 1-1 0 0,1 0 0 0 0,-1-1 0 0 0,1 1 0 0 0,-1 0 1 0 0,1-1-1 0 0,-1 1 0 0 0,1-1 0 0 0,0 0 0 0 0,0 0 15 0 0,1 0 180 0 0,3-4 314 0 0,6-8-291 0 0,-11 13-220 0 0,0 0 0 0 0,0 0-1 0 0,1 0 1 0 0,-1 0 0 0 0,0 0 0 0 0,0-1 0 0 0,0 1 0 0 0,0 0 0 0 0,0 0 0 0 0,0 0 0 0 0,0 0 0 0 0,0 0 0 0 0,0 0 0 0 0,0-1-1 0 0,0 1 1 0 0,0 0 0 0 0,0 0 0 0 0,0 0 0 0 0,0 0 0 0 0,0 0 0 0 0,0-1 0 0 0,0 1 0 0 0,0 0 0 0 0,0 0 0 0 0,0 0-1 0 0,0 0 1 0 0,0 0 0 0 0,0-1 0 0 0,0 1 0 0 0,0 0 0 0 0,0 0 0 0 0,0 0 0 0 0,0 0 0 0 0,0 0 0 0 0,0 0 0 0 0,0-1 0 0 0,0 1-1 0 0,-1 0 1 0 0,1 0 0 0 0,0 0 0 0 0,0 0 0 0 0,0 0 0 0 0,0 0 0 0 0,0 0-1 0 0,-1-1 1 0 0,1 1 0 0 0,0 0-1 0 0,0 0 1 0 0,0 0 0 0 0,0 0-1 0 0,0 0 1 0 0,0 0 0 0 0,0 0 0 0 0,0-1-1 0 0,0 1 1 0 0,0 0 0 0 0,0 0-1 0 0,-1 0 1 0 0,1 0 0 0 0,0 0-1 0 0,0-1 1 0 0,0 1 0 0 0,0 0 0 0 0,0 0-1 0 0,0 0 1 0 0,0 0 0 0 0,0 0-1 0 0,0-1 1 0 0,0 1 0 0 0,0 0 0 0 0,1 0-1 0 0,-1 0 1 0 0,0 0 0 0 0,0 0-1 0 0,0 0 1 0 0,0-1 0 0 0,0 1-1 0 0,0 0 1 0 0,0 0 0 0 0,0 0 0 0 0,0 0-1 0 0,0 0 1 0 0,1-1 0 0 0,0 0 42 0 0,1-1 62 0 0,0 0 0 0 0,-1 0-1 0 0,2 0 1 0 0,-1 0 0 0 0,0 1 0 0 0,0-1-1 0 0,0 1 1 0 0,1-1 0 0 0,-1 1 0 0 0,5-2 0 0 0,2-5 376 0 0,0 3-383 0 0,-7 5-92 0 0,-1-1 0 0 0,1 0 0 0 0,0 1-1 0 0,-1-1 1 0 0,1 0 0 0 0,-1 0-1 0 0,1 0 1 0 0,-1 0 0 0 0,1 0-1 0 0,-1-1 1 0 0,0 1 0 0 0,0 0 0 0 0,0-1-1 0 0,1 1 1 0 0,-1-1 0 0 0,0 1-1 0 0,-1-1 1 0 0,1 1 0 0 0,1-3 0 0 0,3-8 37 0 0,-1 9 43 0 0,-1 3-50 0 0,-1-1 148 0 0,0 0-60 0 0,40-29 1174 0 0,-22 18-1290 0 0,-18 12-11 0 0,-1-1 0 0 0,-1 1 0 0 0,1 0 0 0 0,-1-1 0 0 0,1 1 0 0 0,-1-1 0 0 0,0 1 0 0 0,1-1 0 0 0,-1 1 0 0 0,1-1 0 0 0,-1 1 0 0 0,0-1 0 0 0,1 0 0 0 0,-1 1 0 0 0,0-1 0 0 0,0 0 0 0 0,1 1 0 0 0,-1-1 0 0 0,0 1 0 0 0,0-1 0 0 0,0 0 0 0 0,0 1 0 0 0,0-2 0 0 0,2-3 0 0 0,5-1 12 0 0,-3 3 47 0 0,-4 3-54 0 0,1 0 0 0 0,-1 0 0 0 0,0-1 0 0 0,1 1 0 0 0,-1 0-1 0 0,0 0 1 0 0,1-1 0 0 0,-1 1 0 0 0,0 0 0 0 0,0-1 0 0 0,1 1 0 0 0,-1 0-1 0 0,0-1 1 0 0,0 1 0 0 0,0-1 0 0 0,1 1 0 0 0,-1 0 0 0 0,0-1 0 0 0,0 1 0 0 0,0-1-1 0 0,0 1 1 0 0,0 0 0 0 0,0-1 0 0 0,0 1 0 0 0,0-1 0 0 0,0 1 0 0 0,0-1 0 0 0,1 0 8 0 0,-1-1 1 0 0,1 1-1 0 0,-1 0 1 0 0,1 0-1 0 0,0-1 1 0 0,-1 1-1 0 0,1 0 1 0 0,0 0-1 0 0,0 0 1 0 0,0 0-1 0 0,0 0 1 0 0,0 0-1 0 0,0 0 1 0 0,0 0-1 0 0,0 0 1 0 0,2-1-1 0 0,3-1 12 0 0,-1 0 0 0 0,0 0 0 0 0,1 0 0 0 0,8-2 0 0 0,-13 4 4 0 0,0 0-1 0 0,1 0 0 0 0,-1 0 1 0 0,0 0-1 0 0,1-1 0 0 0,-1 1 1 0 0,0 0-1 0 0,0-1 0 0 0,0 1 1 0 0,0-1-1 0 0,0 1 0 0 0,0-1 1 0 0,0 1-1 0 0,-1-1 0 0 0,1 0 1 0 0,-1 1-1 0 0,1-1 0 0 0,-1 0 1 0 0,1-2-1 0 0,-1 4-24 0 0,0-1 0 0 0,0 1 0 0 0,0 0 0 0 0,0 0 0 0 0,0 0 0 0 0,0 0 0 0 0,0 0 0 0 0,0-1 1 0 0,0 1-1 0 0,0 0 0 0 0,0 0 0 0 0,0 0 0 0 0,0 0 0 0 0,1 0 0 0 0,-1 0 0 0 0,0 0 0 0 0,0-1 0 0 0,0 1 0 0 0,0 0 0 0 0,0 0 0 0 0,0 0 0 0 0,0 0 0 0 0,1 0 1 0 0,-1 0-1 0 0,0 0 0 0 0,0 0 0 0 0,0 0 0 0 0,0 0 0 0 0,0 0 0 0 0,0 0 0 0 0,1 0 0 0 0,-1 0 0 0 0,0 0 0 0 0,0 0 0 0 0,0 0 0 0 0,0 0 0 0 0,1 0 1 0 0,-1 0-1 0 0,0 0 0 0 0,0 0 0 0 0,0 0 0 0 0,0 0 0 0 0,1 0 0 0 0,-1 0 0 0 0,0 0 0 0 0,0 0 0 0 0,0 0 0 0 0,0 0 0 0 0,0 0 0 0 0,1 0 0 0 0,-1 0 1 0 0,0 0-1 0 0,0 0 0 0 0,0-1 0 0 0,0 1 0 0 0,0 0 0 0 0,0 0 0 0 0,1 0 0 0 0,-1 0 0 0 0,0 0 0 0 0,0 0 0 0 0,0 0 0 0 0,0 0 0 0 0,0 0 0 0 0,0-1 1 0 0,0 1-1 0 0,0 0 0 0 0,0 0 0 0 0,0 0 0 0 0,1 0 0 0 0,-1 0 0 0 0,0 0 0 0 0,0-1 0 0 0,0 1 0 0 0,0 0 0 0 0,0-2 27 0 0,1-5 121 0 0,11-5 25 0 0,21-11-5 0 0,-27 19-150 0 0,-1-1-1 0 0,1 0 0 0 0,-1 0 1 0 0,9-12-1 0 0,-5 5 102 0 0,0-2 5 0 0,9-13 60 0 0,-7 16-133 0 0,0 2-40 0 0,-9 6-7 0 0,1 0 0 0 0,0 0 0 0 0,1 0 0 0 0,-1 0 0 0 0,0 1 0 0 0,1-1 0 0 0,6-3 0 0 0,-8 5-4 0 0,-1 1 0 0 0,1-1 0 0 0,-1 1 0 0 0,1-1 0 0 0,-1 0 0 0 0,0 0 0 0 0,1 0-1 0 0,-1 0 1 0 0,0 0 0 0 0,0 0 0 0 0,1 0 0 0 0,0-3 0 0 0,1 1-2 0 0,1-4 9 0 0,-1 4 38 0 0,0 2-42 0 0,2-9 172 0 0,6-6-83 0 0,-8 14-79 0 0,-3 2-16 0 0,0-10 117 0 0,0 9-112 0 0,0 0 0 0 0,1 1-1 0 0,-1-1 1 0 0,0 1 0 0 0,1-1 0 0 0,-1 1 0 0 0,0-1 0 0 0,1 1 0 0 0,-1-1 0 0 0,1 1-1 0 0,-1-1 1 0 0,1 1 0 0 0,-1 0 0 0 0,1-1 0 0 0,-1 1 0 0 0,1 0 0 0 0,0-1 0 0 0,0 1-3 0 0,0-1 0 0 0,-1 1 0 0 0,1 0 1 0 0,0-1-1 0 0,-1 1 0 0 0,1-1 1 0 0,-1 1-1 0 0,1-1 0 0 0,-1 1 0 0 0,1-1 1 0 0,-1 1-1 0 0,1-1 0 0 0,-1 1 0 0 0,0-1 1 0 0,1 0-1 0 0,-1 1 0 0 0,0-1 1 0 0,1-1-1 0 0,-1 1 2 0 0,1 1 0 0 0,-1-1 0 0 0,0 0 0 0 0,0 0 0 0 0,1 0 0 0 0,-1 0 0 0 0,1 1 0 0 0,-1-1 0 0 0,1 0 0 0 0,-1 0 0 0 0,1 1 0 0 0,0-1 0 0 0,-1 0 0 0 0,1 1 0 0 0,0-1 0 0 0,-1 0 0 0 0,1 1 0 0 0,0-1 0 0 0,0 1 0 0 0,-1 0 0 0 0,1-1 0 0 0,0 1 0 0 0,0 0 0 0 0,1-1 0 0 0,-1 1-4 0 0,0-1 1 0 0,0 1-1 0 0,0-1 0 0 0,0 1 1 0 0,0-1-1 0 0,0 1 0 0 0,0-1 1 0 0,0 0-1 0 0,0 1 0 0 0,0-1 1 0 0,-1 0-1 0 0,1 0 0 0 0,0 1 1 0 0,0-1-1 0 0,0-2 0 0 0,0 2-1 0 0,0-1 0 0 0,0 1 0 0 0,0 0 0 0 0,0-1 0 0 0,1 1 0 0 0,-1 0 0 0 0,0 0 0 0 0,1 0 0 0 0,-1 0 0 0 0,0 0 0 0 0,1 0 0 0 0,-1 1 0 0 0,1-1 0 0 0,-1 0 0 0 0,1 1 0 0 0,0-1 0 0 0,2 0 0 0 0,10-5 0 0 0,-13 4 0 0 0,9-2 0 0 0,-2-3 0 0 0,-8 7 4 0 0,1-1 0 0 0,-1 0-1 0 0,1 1 1 0 0,-1-1-1 0 0,1 0 1 0 0,-1 0-1 0 0,0 0 1 0 0,1 0-1 0 0,-1 1 1 0 0,0-1 0 0 0,0 0-1 0 0,1 0 1 0 0,-1 0-1 0 0,0-1 1 0 0,-2-4 8 0 0,5 4-15 0 0,-3 2 5 0 0,0 0 0 0 0,1 0 0 0 0,-1 0 0 0 0,1 0 0 0 0,-1-1 0 0 0,0 1 0 0 0,1 0 0 0 0,-1 0 0 0 0,0 0 0 0 0,1-1 0 0 0,-1 1 0 0 0,0 0 0 0 0,0 0 0 0 0,1-1 0 0 0,-1 1 0 0 0,0 0 0 0 0,0 0 0 0 0,1-1 0 0 0,-1 1 1 0 0,0 0-1 0 0,0-1 0 0 0,0 1 0 0 0,1 0 0 0 0,-1-1 0 0 0,0 1 0 0 0,0-1 0 0 0,4-5 8 0 0,-4 6-9 0 0,1-1 0 0 0,0 1-1 0 0,0-1 1 0 0,-1 1 0 0 0,1-1-1 0 0,0 1 1 0 0,-1-1-1 0 0,1 1 1 0 0,0-1 0 0 0,-1 0-1 0 0,1 0 1 0 0,-1 1 0 0 0,1-1-1 0 0,-1 0 1 0 0,1 0 0 0 0,-1 0-1 0 0,3-4 36 0 0,5-5-18 0 0,13 0 1 0 0,3 0 177 0 0,-23 10-100 0 0,3-8-21 0 0,5-8-382 0 0,-6 8 307 0 0,-3-1 0 0 0,1 7 0 0 0,0 1 0 0 0,0 1 0 0 0,0-1 0 0 0,0 0 0 0 0,0 0 0 0 0,0 0 0 0 0,1 0 0 0 0,-2 0 0 0 0,1 0 0 0 0,0 0 0 0 0,2-2 0 0 0,-2 1 7 0 0,1 0 0 0 0,-1 1-1 0 0,1-1 1 0 0,0 0-1 0 0,0 1 1 0 0,0 0-1 0 0,2-2 1 0 0,20-14 4 0 0,-12 7-12 0 0,11-3 13 0 0,-9 5 31 0 0,-2 4-33 0 0,-10 2-9 0 0,-2 1-1 0 0,0-1 0 0 0,0 1 0 0 0,0-1 0 0 0,1 0 0 0 0,-1 1 0 0 0,1-1 0 0 0,-1 1 0 0 0,1-1 0 0 0,-1 1 0 0 0,1-1 0 0 0,0 1 0 0 0,0-1 0 0 0,0 1 0 0 0,0 0 0 0 0,1-2-1 0 0,5-5 1 0 0,-7 7 1 0 0,1 1 0 0 0,0-1 0 0 0,0 0 0 0 0,0 0 0 0 0,-1 0-1 0 0,1 0 1 0 0,0 0 0 0 0,-1 0 0 0 0,1 0 0 0 0,-1 0 0 0 0,1 0 0 0 0,-1 0 0 0 0,1-1-1 0 0,-1 1 4 0 0,0 0-1 0 0,0 0 1 0 0,0 0-1 0 0,0 0 1 0 0,0 0-1 0 0,0 1 1 0 0,1-1-1 0 0,-1 0 1 0 0,0 0-1 0 0,1 0 0 0 0,-1 0 1 0 0,0 1-1 0 0,1-1 1 0 0,-1 0-1 0 0,1 0 1 0 0,-1 1-1 0 0,1-1 1 0 0,0 0-1 0 0,-1 1 1 0 0,1-1-1 0 0,0 0 1 0 0,-1 1-1 0 0,1-1 0 0 0,0 1 1 0 0,0 0-1 0 0,1-1 1 0 0,7-7 45 0 0,-6 5-31 0 0,-1 0 0 0 0,0 0 0 0 0,1 0 0 0 0,-1 1 0 0 0,6-5 0 0 0,7-6 2 0 0,-6 7 31 0 0,8-4-49 0 0,-14 9-2 0 0,-2 0 0 0 0,1 1 0 0 0,-1-1 0 0 0,0 0 0 0 0,0 1 0 0 0,0-1 0 0 0,0 0 0 0 0,0 0 0 0 0,-1 0 0 0 0,1 0 0 0 0,0 0 0 0 0,0 0 0 0 0,0 0 0 0 0,0-2 0 0 0,2-5 0 0 0,-3 7 0 0 0,0 0 0 0 0,1 0 0 0 0,-1 1 0 0 0,0-1 0 0 0,0 0 0 0 0,1 0 0 0 0,-1 0 0 0 0,1 0 0 0 0,-1 1 0 0 0,0-1 0 0 0,1 0 0 0 0,0 0 0 0 0,-1 1 0 0 0,1-1 0 0 0,-1 0 0 0 0,1 1 0 0 0,0-1 0 0 0,-1 1 0 0 0,2-1 0 0 0,1-2 0 0 0,-1 1 0 0 0,0 1 0 0 0,-1-1 0 0 0,1 0 0 0 0,0-1 0 0 0,-1 1 0 0 0,1 0 0 0 0,1-5 0 0 0,1 3 0 0 0,0-1 0 0 0,1 0 0 0 0,-1 1 0 0 0,1 0 0 0 0,0 0 0 0 0,8-5 0 0 0,-10 7 0 0 0,7-3 0 0 0,-10 4 0 0 0,1 1 0 0 0,0 0 0 0 0,0-1 0 0 0,0 1 0 0 0,-1-1 0 0 0,1 1 0 0 0,0-1 0 0 0,-1 1 0 0 0,1-1 0 0 0,0 1 0 0 0,-1-1 0 0 0,1 0 0 0 0,0 1 0 0 0,-1-1 0 0 0,1 0 0 0 0,-1 0 0 0 0,0 1 0 0 0,1-1 0 0 0,-1 0 0 0 0,0 0 0 0 0,1 0 0 0 0,-1-1 0 0 0,1 1 0 0 0,0-1 0 0 0,1 1 0 0 0,-1 0 0 0 0,0-1 0 0 0,1 1 0 0 0,-1 0 0 0 0,0 0 0 0 0,1 0 0 0 0,2-1 0 0 0,14-12 0 0 0,-15 13 0 0 0,-3 0 0 0 0,1 1 0 0 0,-1 0 0 0 0,1-1 0 0 0,-1 1 0 0 0,1-1 0 0 0,-1 1 0 0 0,0-1 0 0 0,1 1 0 0 0,-1-1 0 0 0,0 1 0 0 0,1-1 0 0 0,-1 1 0 0 0,0-1 0 0 0,1 0 0 0 0,-1 1 0 0 0,0-1 0 0 0,0 1 0 0 0,0-1 0 0 0,0 0 0 0 0,0 1 0 0 0,1-2 0 0 0,-1 0 0 0 0,11-8 0 0 0,16-14 0 0 0,-15 13 0 0 0,-7 6 0 0 0,0 0 0 0 0,1 1 0 0 0,-1 0 0 0 0,9-5 0 0 0,-12 8 0 0 0,0 0 0 0 0,0 0 0 0 0,0 0 0 0 0,0-1 0 0 0,0 1 0 0 0,0 0 0 0 0,0-1 0 0 0,2-2 0 0 0,1 0 0 0 0,7-1 0 0 0,-9 3 0 0 0,4-7 0 0 0,-5 2 0 0 0,-1 2 0 0 0,1 3 0 0 0,-1 1 1 0 0,0 1 0 0 0,-1-1-1 0 0,1 1 1 0 0,-1-1-1 0 0,1 1 1 0 0,-1-1-1 0 0,1 0 1 0 0,-1 1-1 0 0,1-1 1 0 0,-1 0 0 0 0,1 1-1 0 0,-1-1 1 0 0,0 0-1 0 0,1 1 1 0 0,-1-1-1 0 0,0 0 1 0 0,0 0 0 0 0,1 0-1 0 0,-1 0 3 0 0,0 0-1 0 0,0 1 1 0 0,1-1 0 0 0,-1 1-1 0 0,1-1 1 0 0,-1 0 0 0 0,0 1-1 0 0,1-1 1 0 0,-1 1 0 0 0,1-1-1 0 0,-1 1 1 0 0,1-1 0 0 0,-1 1-1 0 0,1 0 1 0 0,0-1 0 0 0,-1 1-1 0 0,1 0 1 0 0,1-1 0 0 0,0 0-1 0 0,-1 0 2 0 0,0 1-1 0 0,0 0 1 0 0,0-1-1 0 0,0 1 1 0 0,-1-1-1 0 0,1 1 1 0 0,0-1-1 0 0,0 1 1 0 0,-1-1-1 0 0,1 0 1 0 0,0 1-1 0 0,-1-1 1 0 0,1 0-1 0 0,0 1 1 0 0,-1-1-1 0 0,1-1 1 0 0,5-3 0 0 0,-3 4-4 0 0,1-1 0 0 0,-1 0 0 0 0,0 1 0 0 0,1-1 0 0 0,-1-1 0 0 0,0 1 0 0 0,0 0 0 0 0,0-1 0 0 0,3-3 0 0 0,7-2 25 0 0,-12 7-21 0 0,0 1-1 0 0,0 0 1 0 0,0-1-1 0 0,0 1 1 0 0,0-1 0 0 0,0 0-1 0 0,0 1 1 0 0,0-1-1 0 0,0 0 1 0 0,0 0-1 0 0,0 1 1 0 0,0-1 0 0 0,1-2-1 0 0,-2 2 4 0 0,1-1 0 0 0,0 1 0 0 0,0-1 1 0 0,0 1-1 0 0,0 0 0 0 0,0 0 0 0 0,0-1 0 0 0,0 1 0 0 0,0 0 0 0 0,1 0 0 0 0,-1 0 0 0 0,0 0 1 0 0,1 0-1 0 0,1 0 0 0 0,-2-1 2 0 0,1 1 1 0 0,-1 0-1 0 0,0-1 1 0 0,0 1-1 0 0,1-1 0 0 0,-1 1 1 0 0,1-4-1 0 0,2 0-10 0 0,4-4 12 0 0,3-8 96 0 0,1 4-97 0 0,16-14-10 0 0,-27 25 0 0 0,1 1 0 0 0,-1-1 0 0 0,1 0 0 0 0,0 1 0 0 0,-1-1 0 0 0,1 1 0 0 0,0 0 0 0 0,0 0 0 0 0,-1 0 0 0 0,5-2 0 0 0,-3 2 0 0 0,-1 0 0 0 0,1 0 0 0 0,-1-1 0 0 0,1 1 0 0 0,-1-1 0 0 0,0 1 0 0 0,3-3 0 0 0,7-4 0 0 0,-11 8 0 0 0,0-1 0 0 0,1 1 0 0 0,-1-1 0 0 0,0 1 0 0 0,1-1 0 0 0,-1 0 0 0 0,0 0 0 0 0,0 0 0 0 0,0 0 0 0 0,0 0 0 0 0,0 0 0 0 0,0 0 0 0 0,0 0 0 0 0,0 0 0 0 0,0 0 0 0 0,0-2 0 0 0,2-1 0 0 0,0-2 11 0 0,-3 5-7 0 0,1 1-1 0 0,-1-1 0 0 0,0 1 1 0 0,0 0-1 0 0,0-1 1 0 0,1 1-1 0 0,-1-1 1 0 0,0 1-1 0 0,0 0 1 0 0,1-1-1 0 0,-1 1 0 0 0,0 0 1 0 0,1-1-1 0 0,-1 1 1 0 0,0 0-1 0 0,1 0 1 0 0,-1-1-1 0 0,1 1 1 0 0,0 0-1 0 0,-1-1-1 0 0,1 1 0 0 0,0 0 0 0 0,-1-1 0 0 0,1 1 1 0 0,-1 0-1 0 0,1-1 0 0 0,-1 1 0 0 0,1-1 0 0 0,-1 1 0 0 0,1-1 0 0 0,-1 1 0 0 0,0-1 0 0 0,1 1 0 0 0,-1-1 1 0 0,0 1-1 0 0,1-1 0 0 0,-1 0 0 0 0,0 1 0 0 0,0-1 0 0 0,0 0 0 0 0,1 1 0 0 0,-1-2 0 0 0,4-3-2 0 0,17-17 0 0 0,-18 20 1 0 0,4-2 52 0 0,-1-5-43 0 0,0 1-10 0 0,1 3 0 0 0,-1-1 0 0 0,2 1 0 0 0,-5 4 1 0 0,11-10 62 0 0,21-20-63 0 0,-27 24 0 0 0,-3 0 0 0 0,2 3-21 0 0,-5 3-289 0 0,0 1 0 0 0,0-1 0 0 0,0 0 0 0 0,0 0 0 0 0,-1 0 0 0 0,1 0 0 0 0,2-3 0 0 0,-3 4-3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1185-D04D-4002-979A-D91DC06E7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9BCCED-C7F8-4EE9-B70F-5DC254349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B48B4-46DB-4CD5-8161-689DF976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BC761-09FB-4D70-AA7A-0BBE05952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342C-0A73-4A08-810A-6AF8E9D8A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9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FEAA1-66C0-4C77-AE96-606A5C91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40029-B9CF-4231-8DBA-4D3FC3912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5E7E7-94AD-4584-8B3B-BE2E682D0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59879-8353-4C90-A4A4-77A704610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AA74A-E1ED-4FDD-99AB-1EB28367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5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4E1A35-04FD-4639-A752-726E45610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AAD5F-61D8-429B-94CD-C3B7536416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46F3-7C24-45CC-8077-D754FB9A2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34471-862F-4C83-AEC0-E509BC32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D50C7-6D38-42E3-B989-BF8E76F1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7F19-9585-4EEA-A457-756712F26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25B26-195D-4D15-B264-5648F83A8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F9383-1C2A-4DEE-92F4-8C19C5E94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0CB8B-A452-4030-9D8B-FA81F02E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4AF7E-FF2A-442B-BB4A-ED21D5EA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369E1-21D9-46C4-A9B1-86DA5530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3CE3E-AE05-4A66-BBEA-FA9DE2ABB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C7398-2825-4A85-B02C-EE74162FE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D2BF0-3E60-4B81-89F7-4C6110477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0EB74-398F-4CD2-9DDB-4967A13AC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8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E5708-3EB8-4FFF-BC55-F12BAB709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40986-B0D2-4F24-8E9F-2E3533D9E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2AB06-38B8-4ECE-A98F-4FC74EA9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019CF-17A5-4DB7-9FD7-8D7DCA92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6DEB6-369F-4DD9-B02F-A0072AC1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4F87A-1DB1-47AC-9063-07FF54FAA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4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EBFC2-85B0-48ED-B29A-00B33819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46F93-8240-4E6E-9CFD-F9AB1A4ED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B3AE9-4985-4B6B-B18E-ABEB838BA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81CA0-3C12-45CD-942C-6BDF88839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9157A8-B17B-4B1D-B366-1FC3BE5626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C469FA-4D4C-45A7-B15A-985B27CD3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371778-8A6C-4DAC-96F6-72EA16DA8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D15E8E-204D-460D-BC4A-AD2976DB8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5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756D1-38E4-4B95-A0F0-FFF623AE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E60A7-1966-4288-B720-29B04DE5B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AFB18-4F05-42FE-9AC6-13E929AD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C03DA-4D25-4726-8B2C-8916FBB36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665CA-6575-4138-B459-B48E0296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F9D77-FC6F-486B-9DA1-C2F36E02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8140-528D-460C-823B-948DEE63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636EA-1733-4159-92FB-49D901A50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F672B-F26B-432F-A168-DF22657AF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4DA393-9C4A-4370-899D-ADFD3A78E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4CE99-2CF1-4B59-A879-32A068F5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9A591-5C14-49FD-B37A-C6CBFABE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D566C-F34F-4A70-9446-377B27B8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1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1522-3E64-47D1-B011-B08ED629C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C9B9F-B9F9-4410-8CC4-851D0ACD19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28CD4-CF7F-42E2-95DA-F32E5BECD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DBAA3-5488-432B-A32B-E31E05BB2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1A1F7-FEEE-43A7-9A31-FF59DADAB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8B86E-3F2D-4FAB-BAE8-2F481637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4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DBFBB-9834-42A1-80D0-744DE647B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54CCF-3277-423D-A4CD-1347749B3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33F45-5A16-4883-AB7F-02FB99443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DAC6A-34F4-4F95-AA4C-00D8F9C7D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3A88D-A2B7-41F4-AB30-956554A4B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4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volver.com/article/key-application-areas-for-integrated-photonic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ridgew.blackboard.com/webapps/blackboard/execute/userManager?sortCol=userLastName&amp;userInfoSearchKeyString=UserName&amp;numResults=25&amp;userInfoSearchOperatorString=NotBlank&amp;course_id=_77885_1&amp;sortDir=DESCENDI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25.png"/><Relationship Id="rId21" Type="http://schemas.openxmlformats.org/officeDocument/2006/relationships/image" Target="../media/image16.png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20.png"/><Relationship Id="rId41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11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4.png"/><Relationship Id="rId40" Type="http://schemas.openxmlformats.org/officeDocument/2006/relationships/customXml" Target="../ink/ink19.xml"/><Relationship Id="rId5" Type="http://schemas.openxmlformats.org/officeDocument/2006/relationships/image" Target="../media/image8.png"/><Relationship Id="rId15" Type="http://schemas.openxmlformats.org/officeDocument/2006/relationships/image" Target="../media/image13.png"/><Relationship Id="rId23" Type="http://schemas.openxmlformats.org/officeDocument/2006/relationships/image" Target="../media/image17.png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10" Type="http://schemas.openxmlformats.org/officeDocument/2006/relationships/customXml" Target="../ink/ink4.xml"/><Relationship Id="rId19" Type="http://schemas.openxmlformats.org/officeDocument/2006/relationships/image" Target="../media/image15.png"/><Relationship Id="rId31" Type="http://schemas.openxmlformats.org/officeDocument/2006/relationships/image" Target="../media/image21.png"/><Relationship Id="rId4" Type="http://schemas.openxmlformats.org/officeDocument/2006/relationships/customXml" Target="../ink/ink1.xml"/><Relationship Id="rId9" Type="http://schemas.openxmlformats.org/officeDocument/2006/relationships/image" Target="../media/image10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9.png"/><Relationship Id="rId30" Type="http://schemas.openxmlformats.org/officeDocument/2006/relationships/customXml" Target="../ink/ink14.xml"/><Relationship Id="rId35" Type="http://schemas.openxmlformats.org/officeDocument/2006/relationships/image" Target="../media/image23.png"/><Relationship Id="rId43" Type="http://schemas.openxmlformats.org/officeDocument/2006/relationships/image" Target="../media/image27.png"/><Relationship Id="rId8" Type="http://schemas.openxmlformats.org/officeDocument/2006/relationships/customXml" Target="../ink/ink3.xml"/><Relationship Id="rId3" Type="http://schemas.openxmlformats.org/officeDocument/2006/relationships/image" Target="../media/image6.png"/><Relationship Id="rId12" Type="http://schemas.openxmlformats.org/officeDocument/2006/relationships/customXml" Target="../ink/ink5.xml"/><Relationship Id="rId17" Type="http://schemas.openxmlformats.org/officeDocument/2006/relationships/image" Target="../media/image14.png"/><Relationship Id="rId25" Type="http://schemas.openxmlformats.org/officeDocument/2006/relationships/image" Target="../media/image18.png"/><Relationship Id="rId33" Type="http://schemas.openxmlformats.org/officeDocument/2006/relationships/image" Target="../media/image22.png"/><Relationship Id="rId38" Type="http://schemas.openxmlformats.org/officeDocument/2006/relationships/customXml" Target="../ink/ink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customXml" Target="../ink/ink32.xml"/><Relationship Id="rId21" Type="http://schemas.openxmlformats.org/officeDocument/2006/relationships/image" Target="../media/image36.png"/><Relationship Id="rId42" Type="http://schemas.openxmlformats.org/officeDocument/2006/relationships/customXml" Target="../ink/ink40.xml"/><Relationship Id="rId47" Type="http://schemas.openxmlformats.org/officeDocument/2006/relationships/image" Target="../media/image49.png"/><Relationship Id="rId63" Type="http://schemas.openxmlformats.org/officeDocument/2006/relationships/image" Target="../media/image52.png"/><Relationship Id="rId68" Type="http://schemas.openxmlformats.org/officeDocument/2006/relationships/customXml" Target="../ink/ink58.xml"/><Relationship Id="rId84" Type="http://schemas.openxmlformats.org/officeDocument/2006/relationships/customXml" Target="../ink/ink66.xml"/><Relationship Id="rId89" Type="http://schemas.openxmlformats.org/officeDocument/2006/relationships/image" Target="../media/image65.png"/><Relationship Id="rId16" Type="http://schemas.openxmlformats.org/officeDocument/2006/relationships/customXml" Target="../ink/ink27.xml"/><Relationship Id="rId11" Type="http://schemas.openxmlformats.org/officeDocument/2006/relationships/image" Target="../media/image31.png"/><Relationship Id="rId32" Type="http://schemas.openxmlformats.org/officeDocument/2006/relationships/customXml" Target="../ink/ink35.xml"/><Relationship Id="rId37" Type="http://schemas.openxmlformats.org/officeDocument/2006/relationships/image" Target="../media/image44.png"/><Relationship Id="rId53" Type="http://schemas.openxmlformats.org/officeDocument/2006/relationships/customXml" Target="../ink/ink48.xml"/><Relationship Id="rId58" Type="http://schemas.openxmlformats.org/officeDocument/2006/relationships/customXml" Target="../ink/ink53.xml"/><Relationship Id="rId74" Type="http://schemas.openxmlformats.org/officeDocument/2006/relationships/customXml" Target="../ink/ink61.xml"/><Relationship Id="rId79" Type="http://schemas.openxmlformats.org/officeDocument/2006/relationships/image" Target="../media/image60.png"/><Relationship Id="rId102" Type="http://schemas.openxmlformats.org/officeDocument/2006/relationships/customXml" Target="../ink/ink75.xml"/><Relationship Id="rId5" Type="http://schemas.openxmlformats.org/officeDocument/2006/relationships/image" Target="../media/image28.png"/><Relationship Id="rId90" Type="http://schemas.openxmlformats.org/officeDocument/2006/relationships/customXml" Target="../ink/ink69.xml"/><Relationship Id="rId95" Type="http://schemas.openxmlformats.org/officeDocument/2006/relationships/image" Target="../media/image68.png"/><Relationship Id="rId22" Type="http://schemas.openxmlformats.org/officeDocument/2006/relationships/customXml" Target="../ink/ink30.xml"/><Relationship Id="rId27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customXml" Target="../ink/ink43.xml"/><Relationship Id="rId64" Type="http://schemas.openxmlformats.org/officeDocument/2006/relationships/customXml" Target="../ink/ink56.xml"/><Relationship Id="rId69" Type="http://schemas.openxmlformats.org/officeDocument/2006/relationships/image" Target="../media/image55.png"/><Relationship Id="rId80" Type="http://schemas.openxmlformats.org/officeDocument/2006/relationships/customXml" Target="../ink/ink64.xml"/><Relationship Id="rId85" Type="http://schemas.openxmlformats.org/officeDocument/2006/relationships/image" Target="../media/image63.png"/><Relationship Id="rId12" Type="http://schemas.openxmlformats.org/officeDocument/2006/relationships/customXml" Target="../ink/ink25.xml"/><Relationship Id="rId17" Type="http://schemas.openxmlformats.org/officeDocument/2006/relationships/image" Target="../media/image34.png"/><Relationship Id="rId25" Type="http://schemas.openxmlformats.org/officeDocument/2006/relationships/image" Target="../media/image38.png"/><Relationship Id="rId33" Type="http://schemas.openxmlformats.org/officeDocument/2006/relationships/image" Target="../media/image42.png"/><Relationship Id="rId38" Type="http://schemas.openxmlformats.org/officeDocument/2006/relationships/customXml" Target="../ink/ink38.xml"/><Relationship Id="rId46" Type="http://schemas.openxmlformats.org/officeDocument/2006/relationships/customXml" Target="../ink/ink42.xml"/><Relationship Id="rId59" Type="http://schemas.openxmlformats.org/officeDocument/2006/relationships/image" Target="../media/image50.png"/><Relationship Id="rId67" Type="http://schemas.openxmlformats.org/officeDocument/2006/relationships/image" Target="../media/image54.png"/><Relationship Id="rId103" Type="http://schemas.openxmlformats.org/officeDocument/2006/relationships/image" Target="../media/image72.png"/><Relationship Id="rId20" Type="http://schemas.openxmlformats.org/officeDocument/2006/relationships/customXml" Target="../ink/ink29.xml"/><Relationship Id="rId41" Type="http://schemas.openxmlformats.org/officeDocument/2006/relationships/image" Target="../media/image46.png"/><Relationship Id="rId54" Type="http://schemas.openxmlformats.org/officeDocument/2006/relationships/customXml" Target="../ink/ink49.xml"/><Relationship Id="rId62" Type="http://schemas.openxmlformats.org/officeDocument/2006/relationships/customXml" Target="../ink/ink55.xml"/><Relationship Id="rId70" Type="http://schemas.openxmlformats.org/officeDocument/2006/relationships/customXml" Target="../ink/ink59.xml"/><Relationship Id="rId75" Type="http://schemas.openxmlformats.org/officeDocument/2006/relationships/image" Target="../media/image58.png"/><Relationship Id="rId83" Type="http://schemas.openxmlformats.org/officeDocument/2006/relationships/image" Target="../media/image62.png"/><Relationship Id="rId88" Type="http://schemas.openxmlformats.org/officeDocument/2006/relationships/customXml" Target="../ink/ink68.xml"/><Relationship Id="rId91" Type="http://schemas.openxmlformats.org/officeDocument/2006/relationships/image" Target="../media/image66.png"/><Relationship Id="rId96" Type="http://schemas.openxmlformats.org/officeDocument/2006/relationships/customXml" Target="../ink/ink7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2.xml"/><Relationship Id="rId15" Type="http://schemas.openxmlformats.org/officeDocument/2006/relationships/image" Target="../media/image33.png"/><Relationship Id="rId23" Type="http://schemas.openxmlformats.org/officeDocument/2006/relationships/image" Target="../media/image37.png"/><Relationship Id="rId28" Type="http://schemas.openxmlformats.org/officeDocument/2006/relationships/customXml" Target="../ink/ink33.xml"/><Relationship Id="rId36" Type="http://schemas.openxmlformats.org/officeDocument/2006/relationships/customXml" Target="../ink/ink37.xml"/><Relationship Id="rId49" Type="http://schemas.openxmlformats.org/officeDocument/2006/relationships/customXml" Target="../ink/ink44.xml"/><Relationship Id="rId57" Type="http://schemas.openxmlformats.org/officeDocument/2006/relationships/customXml" Target="../ink/ink52.xml"/><Relationship Id="rId10" Type="http://schemas.openxmlformats.org/officeDocument/2006/relationships/customXml" Target="../ink/ink24.xml"/><Relationship Id="rId31" Type="http://schemas.openxmlformats.org/officeDocument/2006/relationships/image" Target="../media/image41.png"/><Relationship Id="rId44" Type="http://schemas.openxmlformats.org/officeDocument/2006/relationships/customXml" Target="../ink/ink41.xml"/><Relationship Id="rId52" Type="http://schemas.openxmlformats.org/officeDocument/2006/relationships/customXml" Target="../ink/ink47.xml"/><Relationship Id="rId60" Type="http://schemas.openxmlformats.org/officeDocument/2006/relationships/customXml" Target="../ink/ink54.xml"/><Relationship Id="rId65" Type="http://schemas.openxmlformats.org/officeDocument/2006/relationships/image" Target="../media/image53.png"/><Relationship Id="rId73" Type="http://schemas.openxmlformats.org/officeDocument/2006/relationships/image" Target="../media/image57.png"/><Relationship Id="rId78" Type="http://schemas.openxmlformats.org/officeDocument/2006/relationships/customXml" Target="../ink/ink63.xml"/><Relationship Id="rId81" Type="http://schemas.openxmlformats.org/officeDocument/2006/relationships/image" Target="../media/image61.png"/><Relationship Id="rId86" Type="http://schemas.openxmlformats.org/officeDocument/2006/relationships/customXml" Target="../ink/ink67.xml"/><Relationship Id="rId94" Type="http://schemas.openxmlformats.org/officeDocument/2006/relationships/customXml" Target="../ink/ink71.xml"/><Relationship Id="rId99" Type="http://schemas.openxmlformats.org/officeDocument/2006/relationships/image" Target="../media/image70.png"/><Relationship Id="rId101" Type="http://schemas.openxmlformats.org/officeDocument/2006/relationships/image" Target="../media/image71.png"/><Relationship Id="rId4" Type="http://schemas.openxmlformats.org/officeDocument/2006/relationships/customXml" Target="../ink/ink21.xml"/><Relationship Id="rId9" Type="http://schemas.openxmlformats.org/officeDocument/2006/relationships/image" Target="../media/image30.png"/><Relationship Id="rId13" Type="http://schemas.openxmlformats.org/officeDocument/2006/relationships/image" Target="../media/image32.png"/><Relationship Id="rId18" Type="http://schemas.openxmlformats.org/officeDocument/2006/relationships/customXml" Target="../ink/ink28.xml"/><Relationship Id="rId39" Type="http://schemas.openxmlformats.org/officeDocument/2006/relationships/image" Target="../media/image45.png"/><Relationship Id="rId34" Type="http://schemas.openxmlformats.org/officeDocument/2006/relationships/customXml" Target="../ink/ink36.xml"/><Relationship Id="rId50" Type="http://schemas.openxmlformats.org/officeDocument/2006/relationships/customXml" Target="../ink/ink45.xml"/><Relationship Id="rId55" Type="http://schemas.openxmlformats.org/officeDocument/2006/relationships/customXml" Target="../ink/ink50.xml"/><Relationship Id="rId76" Type="http://schemas.openxmlformats.org/officeDocument/2006/relationships/customXml" Target="../ink/ink62.xml"/><Relationship Id="rId97" Type="http://schemas.openxmlformats.org/officeDocument/2006/relationships/image" Target="../media/image69.png"/><Relationship Id="rId7" Type="http://schemas.openxmlformats.org/officeDocument/2006/relationships/image" Target="../media/image29.png"/><Relationship Id="rId71" Type="http://schemas.openxmlformats.org/officeDocument/2006/relationships/image" Target="../media/image56.png"/><Relationship Id="rId92" Type="http://schemas.openxmlformats.org/officeDocument/2006/relationships/customXml" Target="../ink/ink70.xml"/><Relationship Id="rId2" Type="http://schemas.openxmlformats.org/officeDocument/2006/relationships/image" Target="../media/image4.png"/><Relationship Id="rId29" Type="http://schemas.openxmlformats.org/officeDocument/2006/relationships/image" Target="../media/image40.png"/><Relationship Id="rId24" Type="http://schemas.openxmlformats.org/officeDocument/2006/relationships/customXml" Target="../ink/ink31.xml"/><Relationship Id="rId40" Type="http://schemas.openxmlformats.org/officeDocument/2006/relationships/customXml" Target="../ink/ink39.xml"/><Relationship Id="rId45" Type="http://schemas.openxmlformats.org/officeDocument/2006/relationships/image" Target="../media/image48.png"/><Relationship Id="rId66" Type="http://schemas.openxmlformats.org/officeDocument/2006/relationships/customXml" Target="../ink/ink57.xml"/><Relationship Id="rId87" Type="http://schemas.openxmlformats.org/officeDocument/2006/relationships/image" Target="../media/image64.png"/><Relationship Id="rId61" Type="http://schemas.openxmlformats.org/officeDocument/2006/relationships/image" Target="../media/image51.png"/><Relationship Id="rId82" Type="http://schemas.openxmlformats.org/officeDocument/2006/relationships/customXml" Target="../ink/ink65.xml"/><Relationship Id="rId19" Type="http://schemas.openxmlformats.org/officeDocument/2006/relationships/image" Target="../media/image35.png"/><Relationship Id="rId14" Type="http://schemas.openxmlformats.org/officeDocument/2006/relationships/customXml" Target="../ink/ink26.xml"/><Relationship Id="rId30" Type="http://schemas.openxmlformats.org/officeDocument/2006/relationships/customXml" Target="../ink/ink34.xml"/><Relationship Id="rId35" Type="http://schemas.openxmlformats.org/officeDocument/2006/relationships/image" Target="../media/image43.png"/><Relationship Id="rId56" Type="http://schemas.openxmlformats.org/officeDocument/2006/relationships/customXml" Target="../ink/ink51.xml"/><Relationship Id="rId77" Type="http://schemas.openxmlformats.org/officeDocument/2006/relationships/image" Target="../media/image59.png"/><Relationship Id="rId100" Type="http://schemas.openxmlformats.org/officeDocument/2006/relationships/customXml" Target="../ink/ink74.xml"/><Relationship Id="rId8" Type="http://schemas.openxmlformats.org/officeDocument/2006/relationships/customXml" Target="../ink/ink23.xml"/><Relationship Id="rId51" Type="http://schemas.openxmlformats.org/officeDocument/2006/relationships/customXml" Target="../ink/ink46.xml"/><Relationship Id="rId72" Type="http://schemas.openxmlformats.org/officeDocument/2006/relationships/customXml" Target="../ink/ink60.xml"/><Relationship Id="rId93" Type="http://schemas.openxmlformats.org/officeDocument/2006/relationships/image" Target="../media/image67.png"/><Relationship Id="rId98" Type="http://schemas.openxmlformats.org/officeDocument/2006/relationships/customXml" Target="../ink/ink73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98A4-0864-475B-896F-3C3392224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/>
              <a:t>PHOE 162-Introduction to Fiber Optics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FC189-3416-47A8-A1EB-0AA305F21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Instructor: Dr. Elif Demirbas</a:t>
            </a:r>
          </a:p>
          <a:p>
            <a:r>
              <a:rPr lang="en-US" sz="2400"/>
              <a:t>Assistant Professor of Physics, Photonics and Optical Engineering</a:t>
            </a:r>
          </a:p>
          <a:p>
            <a:r>
              <a:rPr lang="en-US"/>
              <a:t>Bridgewater State University, Spring 2021</a:t>
            </a:r>
            <a:endParaRPr lang="en-US" sz="2400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F3EC6-3C1B-441C-812B-E044836D0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966" y="235405"/>
            <a:ext cx="1655226" cy="158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91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11874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Integrated Photonics Applications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3A7F1A-AF66-4175-9228-BC34B8EE9C03}"/>
              </a:ext>
            </a:extLst>
          </p:cNvPr>
          <p:cNvSpPr txBox="1"/>
          <p:nvPr/>
        </p:nvSpPr>
        <p:spPr>
          <a:xfrm>
            <a:off x="1347576" y="4403717"/>
            <a:ext cx="35157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>
                <a:ea typeface="Verdana" panose="020B0604030504040204" pitchFamily="34" charset="0"/>
                <a:cs typeface="Verdana" panose="020B0604030504040204" pitchFamily="34" charset="0"/>
              </a:rPr>
              <a:t>PIC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Light Source: LED or Laser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Modulator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Optical Fiber or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Photodetector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B761D-290D-DBF0-C1C7-D36DAE7EDF9E}"/>
              </a:ext>
            </a:extLst>
          </p:cNvPr>
          <p:cNvSpPr txBox="1"/>
          <p:nvPr/>
        </p:nvSpPr>
        <p:spPr>
          <a:xfrm>
            <a:off x="1306945" y="1410855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1) Datacom/Telecon</a:t>
            </a:r>
          </a:p>
          <a:p>
            <a:r>
              <a:rPr lang="en-US">
                <a:cs typeface="Calibri"/>
              </a:rPr>
              <a:t>2) Analog RF</a:t>
            </a:r>
          </a:p>
          <a:p>
            <a:r>
              <a:rPr lang="en-US">
                <a:cs typeface="Calibri"/>
              </a:rPr>
              <a:t>3) Sensors</a:t>
            </a:r>
          </a:p>
          <a:p>
            <a:r>
              <a:rPr lang="en-US">
                <a:cs typeface="Calibri"/>
              </a:rPr>
              <a:t>4) LiDAR/3D Display</a:t>
            </a:r>
          </a:p>
          <a:p>
            <a:endParaRPr lang="en-US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D82FF8-20B2-12D8-A7AB-E2B82E8D9A14}"/>
              </a:ext>
            </a:extLst>
          </p:cNvPr>
          <p:cNvSpPr txBox="1"/>
          <p:nvPr/>
        </p:nvSpPr>
        <p:spPr>
          <a:xfrm>
            <a:off x="1214583" y="3581400"/>
            <a:ext cx="90123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https://www.wevolver.com/article/key-application-areas-for-integrated-photonics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078C-D1E9-4A29-E712-18552A4E1102}"/>
              </a:ext>
            </a:extLst>
          </p:cNvPr>
          <p:cNvSpPr txBox="1"/>
          <p:nvPr/>
        </p:nvSpPr>
        <p:spPr>
          <a:xfrm>
            <a:off x="1218911" y="3135457"/>
            <a:ext cx="51215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/>
              <a:t>Read more about integrated photonics applications</a:t>
            </a:r>
          </a:p>
        </p:txBody>
      </p:sp>
    </p:spTree>
    <p:extLst>
      <p:ext uri="{BB962C8B-B14F-4D97-AF65-F5344CB8AC3E}">
        <p14:creationId xmlns:p14="http://schemas.microsoft.com/office/powerpoint/2010/main" val="2307395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25015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Final Presentation-April 15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9A72C2-988D-4E33-B87E-2B296547C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75935"/>
              </p:ext>
            </p:extLst>
          </p:nvPr>
        </p:nvGraphicFramePr>
        <p:xfrm>
          <a:off x="2082029" y="1704113"/>
          <a:ext cx="5824519" cy="4625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9765">
                  <a:extLst>
                    <a:ext uri="{9D8B030D-6E8A-4147-A177-3AD203B41FA5}">
                      <a16:colId xmlns:a16="http://schemas.microsoft.com/office/drawing/2014/main" val="1929200934"/>
                    </a:ext>
                  </a:extLst>
                </a:gridCol>
                <a:gridCol w="2974754">
                  <a:extLst>
                    <a:ext uri="{9D8B030D-6E8A-4147-A177-3AD203B41FA5}">
                      <a16:colId xmlns:a16="http://schemas.microsoft.com/office/drawing/2014/main" val="832820173"/>
                    </a:ext>
                  </a:extLst>
                </a:gridCol>
              </a:tblGrid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Jean Bazile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6874903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Ryan Blanch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5438457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Claudia Cabrera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698249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Kenneth Cardoso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1987278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Cameron Deluca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24589456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Shawn </a:t>
                      </a:r>
                      <a:r>
                        <a:rPr lang="en-US" sz="2000" u="none" strike="noStrike" err="1">
                          <a:effectLst/>
                        </a:rPr>
                        <a:t>Fontilien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8127458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William Hernandez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0257229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Roshan Khadka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4914094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Michael Prather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98360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Andrea </a:t>
                      </a:r>
                      <a:r>
                        <a:rPr lang="en-US" sz="2000" u="none" strike="noStrike" err="1">
                          <a:effectLst/>
                        </a:rPr>
                        <a:t>Romig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42199629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Fred Salazar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29225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Gabe Woolf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88359588"/>
                  </a:ext>
                </a:extLst>
              </a:tr>
            </a:tbl>
          </a:graphicData>
        </a:graphic>
      </p:graphicFrame>
      <p:pic>
        <p:nvPicPr>
          <p:cNvPr id="2049" name="AutoShape 2" descr="Sorted Ascending Order">
            <a:hlinkClick r:id="rId3"/>
            <a:extLst>
              <a:ext uri="{FF2B5EF4-FFF2-40B4-BE49-F238E27FC236}">
                <a16:creationId xmlns:a16="http://schemas.microsoft.com/office/drawing/2014/main" id="{D4CC26C1-B230-4FA8-915D-B29AB431F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76" y="127337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03B00C-6A4B-4029-A7BD-BB9B9B74A7D9}"/>
              </a:ext>
            </a:extLst>
          </p:cNvPr>
          <p:cNvSpPr txBox="1"/>
          <p:nvPr/>
        </p:nvSpPr>
        <p:spPr>
          <a:xfrm>
            <a:off x="7906549" y="2505670"/>
            <a:ext cx="3947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Fiber Optic Use in Applications</a:t>
            </a:r>
          </a:p>
          <a:p>
            <a:r>
              <a:rPr lang="en-US"/>
              <a:t>Companies</a:t>
            </a:r>
          </a:p>
          <a:p>
            <a:r>
              <a:rPr lang="en-US"/>
              <a:t>Products</a:t>
            </a:r>
          </a:p>
          <a:p>
            <a:r>
              <a:rPr lang="en-US"/>
              <a:t>5-6 Slides</a:t>
            </a:r>
          </a:p>
        </p:txBody>
      </p:sp>
    </p:spTree>
    <p:extLst>
      <p:ext uri="{BB962C8B-B14F-4D97-AF65-F5344CB8AC3E}">
        <p14:creationId xmlns:p14="http://schemas.microsoft.com/office/powerpoint/2010/main" val="150765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Tentative Schedule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11068B-AEB1-457F-BAD6-D57122EB3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u="sng"/>
              <a:t>Week1</a:t>
            </a:r>
          </a:p>
          <a:p>
            <a:r>
              <a:rPr lang="en-US"/>
              <a:t>March 23-Introduction to Fiber Optics, Laser Safety Training</a:t>
            </a:r>
          </a:p>
          <a:p>
            <a:r>
              <a:rPr lang="en-US"/>
              <a:t>March 24-Laser to Single Mode Fiber Coupling, Group A-Experiment, Group B: Lab Report</a:t>
            </a:r>
          </a:p>
          <a:p>
            <a:r>
              <a:rPr lang="en-US"/>
              <a:t>March 25-Laser to Single Mode Fiber Coupling, Group B-Experiment, Group A: Lab Report </a:t>
            </a:r>
          </a:p>
          <a:p>
            <a:pPr marL="0" indent="0">
              <a:buNone/>
            </a:pPr>
            <a:r>
              <a:rPr lang="en-US" u="sng"/>
              <a:t>Week2</a:t>
            </a:r>
          </a:p>
          <a:p>
            <a:r>
              <a:rPr lang="en-US"/>
              <a:t>March 30- Multi-Mode Fiber, Group A-Experiment, Group B: Lab Report</a:t>
            </a:r>
          </a:p>
          <a:p>
            <a:r>
              <a:rPr lang="en-US"/>
              <a:t>March 31- Multi-Mode Fiber, Group B-Experiment, Group A: Lab Report </a:t>
            </a:r>
          </a:p>
          <a:p>
            <a:r>
              <a:rPr lang="en-US"/>
              <a:t>April 1- Fiber Coupler, Group A-Experiment, Group B: Lab Report</a:t>
            </a:r>
          </a:p>
          <a:p>
            <a:pPr marL="0" indent="0">
              <a:buNone/>
            </a:pPr>
            <a:r>
              <a:rPr lang="en-US" u="sng"/>
              <a:t>Week 3</a:t>
            </a:r>
          </a:p>
          <a:p>
            <a:r>
              <a:rPr lang="en-US"/>
              <a:t>April 6- Fiber Coupler, Group A-Experiment, Group B: Lab Report</a:t>
            </a:r>
          </a:p>
          <a:p>
            <a:r>
              <a:rPr lang="en-US"/>
              <a:t>April 7- Polarization Maintaining Fiber- Group A-Experiment, Group B: Lab Report</a:t>
            </a:r>
          </a:p>
          <a:p>
            <a:r>
              <a:rPr lang="en-US"/>
              <a:t>April 8- Polarization Maintaining Fiber- Group B-Experiment, Group A: Lab Report</a:t>
            </a:r>
          </a:p>
          <a:p>
            <a:pPr marL="0" indent="0">
              <a:buNone/>
            </a:pPr>
            <a:r>
              <a:rPr lang="en-US" u="sng"/>
              <a:t>Week4</a:t>
            </a:r>
          </a:p>
          <a:p>
            <a:r>
              <a:rPr lang="en-US"/>
              <a:t>April 13- 30-Loss in Fiber, Group A-Experiment, Group B: Lab Report</a:t>
            </a:r>
          </a:p>
          <a:p>
            <a:r>
              <a:rPr lang="en-US"/>
              <a:t>April 14- Loss in Fiber, Group B-Experiment, Group A: Lab Report </a:t>
            </a:r>
          </a:p>
          <a:p>
            <a:r>
              <a:rPr lang="en-US"/>
              <a:t>April 15-Final Day- 20 min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45570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EC39494-E0F4-4836-8F98-C358E3E49DAA}"/>
              </a:ext>
            </a:extLst>
          </p:cNvPr>
          <p:cNvSpPr txBox="1">
            <a:spLocks/>
          </p:cNvSpPr>
          <p:nvPr/>
        </p:nvSpPr>
        <p:spPr>
          <a:xfrm>
            <a:off x="781670" y="1268934"/>
            <a:ext cx="4286821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Iris (ID20) </a:t>
            </a: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</a:t>
            </a:r>
            <a:r>
              <a:rPr lang="en-US" sz="7200">
                <a:latin typeface="Calibri"/>
                <a:ea typeface="Calibri" panose="020F0502020204030204" pitchFamily="34" charset="0"/>
                <a:cs typeface="Calibri"/>
              </a:rPr>
              <a:t>Multi mode fiber cable (M42L01)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2 x Ferule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Mounts (FCM, LMR1,KM100T)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7F71CA-4585-45F3-907E-07386DDBBA7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705" y="2077556"/>
            <a:ext cx="4874188" cy="270288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640038-E96C-4B44-A2BB-5E2DAED50835}"/>
              </a:ext>
            </a:extLst>
          </p:cNvPr>
          <p:cNvSpPr txBox="1"/>
          <p:nvPr/>
        </p:nvSpPr>
        <p:spPr>
          <a:xfrm>
            <a:off x="781670" y="496368"/>
            <a:ext cx="60969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/>
              <a:t>Multi-Mode Fiber</a:t>
            </a:r>
          </a:p>
        </p:txBody>
      </p:sp>
    </p:spTree>
    <p:extLst>
      <p:ext uri="{BB962C8B-B14F-4D97-AF65-F5344CB8AC3E}">
        <p14:creationId xmlns:p14="http://schemas.microsoft.com/office/powerpoint/2010/main" val="3560417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Multi-Mode Fiber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93294" cy="2025914"/>
          </a:xfrm>
        </p:spPr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F57CEA-7165-4DC3-8034-87A99B398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772" y="1198973"/>
            <a:ext cx="3737017" cy="497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3A3852-2C3A-40E5-889D-F30F802906F5}"/>
              </a:ext>
            </a:extLst>
          </p:cNvPr>
          <p:cNvSpPr txBox="1"/>
          <p:nvPr/>
        </p:nvSpPr>
        <p:spPr>
          <a:xfrm flipH="1">
            <a:off x="905361" y="1543215"/>
            <a:ext cx="55932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Very similar experiment,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Use multimode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Output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Measure the power after each optical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Calculate coupling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Note how many modes you see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Measure the diameter of modes 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3A318D7-CEB8-40DF-8786-4B267098239A}"/>
              </a:ext>
            </a:extLst>
          </p:cNvPr>
          <p:cNvSpPr/>
          <p:nvPr/>
        </p:nvSpPr>
        <p:spPr>
          <a:xfrm>
            <a:off x="1248402" y="4046357"/>
            <a:ext cx="2206606" cy="209162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02C515-FACE-49FF-B72C-59306A6D3577}"/>
              </a:ext>
            </a:extLst>
          </p:cNvPr>
          <p:cNvSpPr/>
          <p:nvPr/>
        </p:nvSpPr>
        <p:spPr>
          <a:xfrm>
            <a:off x="1691914" y="4453838"/>
            <a:ext cx="1286731" cy="12374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D62D0E-80D0-4F9C-B82E-EF852BDDCA76}"/>
              </a:ext>
            </a:extLst>
          </p:cNvPr>
          <p:cNvSpPr/>
          <p:nvPr/>
        </p:nvSpPr>
        <p:spPr>
          <a:xfrm>
            <a:off x="1995345" y="4791486"/>
            <a:ext cx="679867" cy="5621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BF52B55F-8CC2-44E0-BBAC-5D0E416BD240}"/>
                  </a:ext>
                </a:extLst>
              </p14:cNvPr>
              <p14:cNvContentPartPr/>
              <p14:nvPr/>
            </p14:nvContentPartPr>
            <p14:xfrm>
              <a:off x="2085620" y="5184759"/>
              <a:ext cx="101880" cy="8244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BF52B55F-8CC2-44E0-BBAC-5D0E416BD24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76620" y="5175759"/>
                <a:ext cx="119520" cy="10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7D5C9323-BB7B-4DF3-B59C-51172AAA8073}"/>
                  </a:ext>
                </a:extLst>
              </p14:cNvPr>
              <p14:cNvContentPartPr/>
              <p14:nvPr/>
            </p14:nvContentPartPr>
            <p14:xfrm>
              <a:off x="1840820" y="5100879"/>
              <a:ext cx="333000" cy="35928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7D5C9323-BB7B-4DF3-B59C-51172AAA807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36500" y="5096559"/>
                <a:ext cx="341640" cy="367920"/>
              </a:xfrm>
              <a:prstGeom prst="rect">
                <a:avLst/>
              </a:prstGeom>
            </p:spPr>
          </p:pic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1E26BB4D-ADE3-4D1A-ADF5-7A82EEDE233B}"/>
              </a:ext>
            </a:extLst>
          </p:cNvPr>
          <p:cNvGrpSpPr/>
          <p:nvPr/>
        </p:nvGrpSpPr>
        <p:grpSpPr>
          <a:xfrm>
            <a:off x="1590980" y="4380879"/>
            <a:ext cx="1780920" cy="1475640"/>
            <a:chOff x="1590980" y="4380879"/>
            <a:chExt cx="1780920" cy="1475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D4A0566D-16D9-4F07-BE04-AF10F8019398}"/>
                    </a:ext>
                  </a:extLst>
                </p14:cNvPr>
                <p14:cNvContentPartPr/>
                <p14:nvPr/>
              </p14:nvContentPartPr>
              <p14:xfrm>
                <a:off x="1590980" y="4549719"/>
                <a:ext cx="1383120" cy="13068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D4A0566D-16D9-4F07-BE04-AF10F801939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581980" y="4540721"/>
                  <a:ext cx="1400760" cy="13244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B5F9C050-F9CD-4194-8D7F-A29322632E74}"/>
                    </a:ext>
                  </a:extLst>
                </p14:cNvPr>
                <p14:cNvContentPartPr/>
                <p14:nvPr/>
              </p14:nvContentPartPr>
              <p14:xfrm>
                <a:off x="2899940" y="4380879"/>
                <a:ext cx="229680" cy="2113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B5F9C050-F9CD-4194-8D7F-A29322632E74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890940" y="4371879"/>
                  <a:ext cx="247320" cy="22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6650B418-9106-4F85-8EC7-827E77D46A10}"/>
                    </a:ext>
                  </a:extLst>
                </p14:cNvPr>
                <p14:cNvContentPartPr/>
                <p14:nvPr/>
              </p14:nvContentPartPr>
              <p14:xfrm>
                <a:off x="3051500" y="4641519"/>
                <a:ext cx="157680" cy="3405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6650B418-9106-4F85-8EC7-827E77D46A1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042500" y="4632519"/>
                  <a:ext cx="17532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B822407-ED6A-4E31-8C35-C75538F3835E}"/>
                    </a:ext>
                  </a:extLst>
                </p14:cNvPr>
                <p14:cNvContentPartPr/>
                <p14:nvPr/>
              </p14:nvContentPartPr>
              <p14:xfrm>
                <a:off x="3254540" y="4858959"/>
                <a:ext cx="117360" cy="1627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B822407-ED6A-4E31-8C35-C75538F3835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245512" y="4849959"/>
                  <a:ext cx="135054" cy="180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871DEAD5-818A-4970-9B07-1073E5F31312}"/>
                  </a:ext>
                </a:extLst>
              </p14:cNvPr>
              <p14:cNvContentPartPr/>
              <p14:nvPr/>
            </p14:nvContentPartPr>
            <p14:xfrm>
              <a:off x="2103260" y="4863639"/>
              <a:ext cx="445680" cy="38124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871DEAD5-818A-4970-9B07-1073E5F31312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094260" y="4854639"/>
                <a:ext cx="463320" cy="39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C374D9E1-C1F1-49D9-BFB1-AD14D4306525}"/>
                  </a:ext>
                </a:extLst>
              </p14:cNvPr>
              <p14:cNvContentPartPr/>
              <p14:nvPr/>
            </p14:nvContentPartPr>
            <p14:xfrm>
              <a:off x="2221340" y="4938159"/>
              <a:ext cx="367920" cy="35280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C374D9E1-C1F1-49D9-BFB1-AD14D4306525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212340" y="4929159"/>
                <a:ext cx="385560" cy="37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3ED5F8CB-5D8C-4C5A-811C-E05B49707C86}"/>
                  </a:ext>
                </a:extLst>
              </p14:cNvPr>
              <p14:cNvContentPartPr/>
              <p14:nvPr/>
            </p14:nvContentPartPr>
            <p14:xfrm>
              <a:off x="2046740" y="4589319"/>
              <a:ext cx="655560" cy="62532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3ED5F8CB-5D8C-4C5A-811C-E05B49707C86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042420" y="4584999"/>
                <a:ext cx="664200" cy="633960"/>
              </a:xfrm>
              <a:prstGeom prst="rect">
                <a:avLst/>
              </a:prstGeom>
            </p:spPr>
          </p:pic>
        </mc:Fallback>
      </mc:AlternateContent>
      <p:grpSp>
        <p:nvGrpSpPr>
          <p:cNvPr id="45" name="Group 44">
            <a:extLst>
              <a:ext uri="{FF2B5EF4-FFF2-40B4-BE49-F238E27FC236}">
                <a16:creationId xmlns:a16="http://schemas.microsoft.com/office/drawing/2014/main" id="{4C01DFD2-B1AE-412A-97A1-1D38B848B8F1}"/>
              </a:ext>
            </a:extLst>
          </p:cNvPr>
          <p:cNvGrpSpPr/>
          <p:nvPr/>
        </p:nvGrpSpPr>
        <p:grpSpPr>
          <a:xfrm>
            <a:off x="4259300" y="4056159"/>
            <a:ext cx="312480" cy="499680"/>
            <a:chOff x="4259300" y="4056159"/>
            <a:chExt cx="312480" cy="499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3A1C94C-3096-492E-9BCC-4DC0A5E8C8DB}"/>
                    </a:ext>
                  </a:extLst>
                </p14:cNvPr>
                <p14:cNvContentPartPr/>
                <p14:nvPr/>
              </p14:nvContentPartPr>
              <p14:xfrm>
                <a:off x="4259300" y="4249479"/>
                <a:ext cx="195120" cy="21888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3A1C94C-3096-492E-9BCC-4DC0A5E8C8D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250283" y="4240479"/>
                  <a:ext cx="212793" cy="23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B53745E1-DDFB-4E71-BDE9-637FF340AEAE}"/>
                    </a:ext>
                  </a:extLst>
                </p14:cNvPr>
                <p14:cNvContentPartPr/>
                <p14:nvPr/>
              </p14:nvContentPartPr>
              <p14:xfrm>
                <a:off x="4422740" y="4056159"/>
                <a:ext cx="32040" cy="40392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B53745E1-DDFB-4E71-BDE9-637FF340AEA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413740" y="4047167"/>
                  <a:ext cx="49680" cy="4215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04AA010-E73E-47E7-90CA-EDE6EBBA1336}"/>
                    </a:ext>
                  </a:extLst>
                </p14:cNvPr>
                <p14:cNvContentPartPr/>
                <p14:nvPr/>
              </p14:nvContentPartPr>
              <p14:xfrm>
                <a:off x="4555940" y="4402839"/>
                <a:ext cx="15840" cy="1530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04AA010-E73E-47E7-90CA-EDE6EBBA133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546940" y="4393839"/>
                  <a:ext cx="33480" cy="17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4CEC6DE-CACF-46CB-B624-55999E212B1A}"/>
              </a:ext>
            </a:extLst>
          </p:cNvPr>
          <p:cNvGrpSpPr/>
          <p:nvPr/>
        </p:nvGrpSpPr>
        <p:grpSpPr>
          <a:xfrm>
            <a:off x="4260740" y="4924479"/>
            <a:ext cx="424800" cy="446760"/>
            <a:chOff x="4260740" y="4924479"/>
            <a:chExt cx="424800" cy="446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E4BB2C7-C28F-42EF-AFDD-1626B8C30B7C}"/>
                    </a:ext>
                  </a:extLst>
                </p14:cNvPr>
                <p14:cNvContentPartPr/>
                <p14:nvPr/>
              </p14:nvContentPartPr>
              <p14:xfrm>
                <a:off x="4260740" y="5092239"/>
                <a:ext cx="187920" cy="2127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E4BB2C7-C28F-42EF-AFDD-1626B8C30B7C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256420" y="5087919"/>
                  <a:ext cx="19656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513EB27B-FC2B-43A5-AC6A-55844B970832}"/>
                    </a:ext>
                  </a:extLst>
                </p14:cNvPr>
                <p14:cNvContentPartPr/>
                <p14:nvPr/>
              </p14:nvContentPartPr>
              <p14:xfrm>
                <a:off x="4428500" y="4924479"/>
                <a:ext cx="27720" cy="387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513EB27B-FC2B-43A5-AC6A-55844B97083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424123" y="4920155"/>
                  <a:ext cx="36474" cy="39600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F54CD0C5-939F-4B25-8526-2DBEA310CBB0}"/>
                    </a:ext>
                  </a:extLst>
                </p14:cNvPr>
                <p14:cNvContentPartPr/>
                <p14:nvPr/>
              </p14:nvContentPartPr>
              <p14:xfrm>
                <a:off x="4545500" y="5232639"/>
                <a:ext cx="140040" cy="13860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F54CD0C5-939F-4B25-8526-2DBEA310CBB0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541191" y="5228308"/>
                  <a:ext cx="148658" cy="14726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8C1E2B-5B05-4B03-9FDC-4F3EB2DA291C}"/>
              </a:ext>
            </a:extLst>
          </p:cNvPr>
          <p:cNvGrpSpPr/>
          <p:nvPr/>
        </p:nvGrpSpPr>
        <p:grpSpPr>
          <a:xfrm>
            <a:off x="4267220" y="5713239"/>
            <a:ext cx="432000" cy="482400"/>
            <a:chOff x="4267220" y="5713239"/>
            <a:chExt cx="432000" cy="482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2A3B5724-A719-401D-B343-CAE84C704EB3}"/>
                    </a:ext>
                  </a:extLst>
                </p14:cNvPr>
                <p14:cNvContentPartPr/>
                <p14:nvPr/>
              </p14:nvContentPartPr>
              <p14:xfrm>
                <a:off x="4267220" y="5852559"/>
                <a:ext cx="181080" cy="23004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2A3B5724-A719-401D-B343-CAE84C704EB3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258220" y="5843573"/>
                  <a:ext cx="198720" cy="24765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CC7D9E00-508E-49E9-A3AD-A2665C2D3682}"/>
                    </a:ext>
                  </a:extLst>
                </p14:cNvPr>
                <p14:cNvContentPartPr/>
                <p14:nvPr/>
              </p14:nvContentPartPr>
              <p14:xfrm>
                <a:off x="4441820" y="5713239"/>
                <a:ext cx="29880" cy="39888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CC7D9E00-508E-49E9-A3AD-A2665C2D3682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432710" y="5704231"/>
                  <a:ext cx="47735" cy="4165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A1807567-7B86-4E29-A8ED-D15BABEE3E73}"/>
                    </a:ext>
                  </a:extLst>
                </p14:cNvPr>
                <p14:cNvContentPartPr/>
                <p14:nvPr/>
              </p14:nvContentPartPr>
              <p14:xfrm>
                <a:off x="4580780" y="6006279"/>
                <a:ext cx="118440" cy="18936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A1807567-7B86-4E29-A8ED-D15BABEE3E73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571780" y="5997279"/>
                  <a:ext cx="136080" cy="207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C6B9AC35-79D6-4309-ACEC-B412BB7B2F0F}"/>
                  </a:ext>
                </a:extLst>
              </p14:cNvPr>
              <p14:cNvContentPartPr/>
              <p14:nvPr/>
            </p14:nvContentPartPr>
            <p14:xfrm>
              <a:off x="2525540" y="3755919"/>
              <a:ext cx="1765080" cy="6372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C6B9AC35-79D6-4309-ACEC-B412BB7B2F0F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2516538" y="3746919"/>
                <a:ext cx="1782724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8861EB8E-1CB3-4521-88F7-4F8B55314A58}"/>
                  </a:ext>
                </a:extLst>
              </p14:cNvPr>
              <p14:cNvContentPartPr/>
              <p14:nvPr/>
            </p14:nvContentPartPr>
            <p14:xfrm>
              <a:off x="4437140" y="3749439"/>
              <a:ext cx="360" cy="36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8861EB8E-1CB3-4521-88F7-4F8B55314A58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428140" y="3740439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753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84CC7B-DC59-45AF-AC31-52F0F9ED3341}"/>
              </a:ext>
            </a:extLst>
          </p:cNvPr>
          <p:cNvSpPr txBox="1"/>
          <p:nvPr/>
        </p:nvSpPr>
        <p:spPr>
          <a:xfrm>
            <a:off x="1678100" y="802769"/>
            <a:ext cx="1982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Diagram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CD885E-7DB6-48DC-B462-9C6D9C288F3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671" y="1510655"/>
            <a:ext cx="7260446" cy="4782841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9823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Tips on how to couple laser on fiber 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57FA7B-3388-44D1-B296-368AEE3975E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94" y="2004013"/>
            <a:ext cx="5506859" cy="320251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1ED614-2FD0-4F2C-AEFE-6AE200C5E619}"/>
              </a:ext>
            </a:extLst>
          </p:cNvPr>
          <p:cNvSpPr txBox="1"/>
          <p:nvPr/>
        </p:nvSpPr>
        <p:spPr>
          <a:xfrm>
            <a:off x="838200" y="1501201"/>
            <a:ext cx="4676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Start with minimum iris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Adjust the laser height (and the knobs on the laser mount) and iris height, so that the center of the laser beam is at the center of iris aperture</a:t>
            </a:r>
          </a:p>
          <a:p>
            <a:r>
              <a:rPr lang="en-US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14:cNvPr>
              <p14:cNvContentPartPr/>
              <p14:nvPr/>
            </p14:nvContentPartPr>
            <p14:xfrm>
              <a:off x="1272370" y="3335799"/>
              <a:ext cx="516960" cy="6386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63364" y="3326799"/>
                <a:ext cx="534612" cy="65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14:cNvPr>
              <p14:cNvContentPartPr/>
              <p14:nvPr/>
            </p14:nvContentPartPr>
            <p14:xfrm>
              <a:off x="1426846" y="3579476"/>
              <a:ext cx="110476" cy="145893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17850" y="3570470"/>
                <a:ext cx="128109" cy="163544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4DBC0D9C-E778-479F-931C-A0D4C24A75BB}"/>
              </a:ext>
            </a:extLst>
          </p:cNvPr>
          <p:cNvGrpSpPr/>
          <p:nvPr/>
        </p:nvGrpSpPr>
        <p:grpSpPr>
          <a:xfrm>
            <a:off x="1349050" y="3483039"/>
            <a:ext cx="278640" cy="318240"/>
            <a:chOff x="2665940" y="3395199"/>
            <a:chExt cx="27864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14:cNvPr>
                <p14:cNvContentPartPr/>
                <p14:nvPr/>
              </p14:nvContentPartPr>
              <p14:xfrm>
                <a:off x="2665940" y="3395199"/>
                <a:ext cx="278640" cy="3182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661614" y="3390879"/>
                  <a:ext cx="287291" cy="32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14:cNvPr>
                <p14:cNvContentPartPr/>
                <p14:nvPr/>
              </p14:nvContentPartPr>
              <p14:xfrm>
                <a:off x="2686820" y="3411399"/>
                <a:ext cx="79920" cy="135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682500" y="3407079"/>
                  <a:ext cx="8856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14:cNvPr>
                <p14:cNvContentPartPr/>
                <p14:nvPr/>
              </p14:nvContentPartPr>
              <p14:xfrm>
                <a:off x="2737940" y="3462879"/>
                <a:ext cx="103680" cy="1306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733605" y="3458559"/>
                  <a:ext cx="11235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14:cNvPr>
                <p14:cNvContentPartPr/>
                <p14:nvPr/>
              </p14:nvContentPartPr>
              <p14:xfrm>
                <a:off x="2790860" y="3559719"/>
                <a:ext cx="100440" cy="892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786524" y="3555399"/>
                  <a:ext cx="109111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14:cNvPr>
                <p14:cNvContentPartPr/>
                <p14:nvPr/>
              </p14:nvContentPartPr>
              <p14:xfrm>
                <a:off x="2706980" y="3451359"/>
                <a:ext cx="141840" cy="1731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702660" y="3447048"/>
                  <a:ext cx="150480" cy="1817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14:cNvPr>
                <p14:cNvContentPartPr/>
                <p14:nvPr/>
              </p14:nvContentPartPr>
              <p14:xfrm>
                <a:off x="2780060" y="3552879"/>
                <a:ext cx="122040" cy="1040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775740" y="3548559"/>
                  <a:ext cx="13068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14:cNvPr>
                <p14:cNvContentPartPr/>
                <p14:nvPr/>
              </p14:nvContentPartPr>
              <p14:xfrm>
                <a:off x="2798420" y="3625959"/>
                <a:ext cx="116280" cy="83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794100" y="3621639"/>
                  <a:ext cx="12492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14:cNvPr>
                <p14:cNvContentPartPr/>
                <p14:nvPr/>
              </p14:nvContentPartPr>
              <p14:xfrm>
                <a:off x="2665940" y="3429399"/>
                <a:ext cx="105480" cy="1112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661605" y="3425079"/>
                  <a:ext cx="114150" cy="119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14:cNvPr>
              <p14:cNvContentPartPr/>
              <p14:nvPr/>
            </p14:nvContentPartPr>
            <p14:xfrm>
              <a:off x="3859913" y="3335799"/>
              <a:ext cx="680400" cy="6854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850913" y="3326799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14:cNvPr>
              <p14:cNvContentPartPr/>
              <p14:nvPr/>
            </p14:nvContentPartPr>
            <p14:xfrm>
              <a:off x="2700931" y="3570519"/>
              <a:ext cx="164880" cy="183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691931" y="3561519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89598840-601B-4DF0-AA5E-A75BE667D613}"/>
              </a:ext>
            </a:extLst>
          </p:cNvPr>
          <p:cNvGrpSpPr/>
          <p:nvPr/>
        </p:nvGrpSpPr>
        <p:grpSpPr>
          <a:xfrm>
            <a:off x="2667811" y="3412479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B1BCDB-2408-47D8-99DD-73A1653D962A}"/>
              </a:ext>
            </a:extLst>
          </p:cNvPr>
          <p:cNvGrpSpPr/>
          <p:nvPr/>
        </p:nvGrpSpPr>
        <p:grpSpPr>
          <a:xfrm>
            <a:off x="2585011" y="4090902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CF65170-CC84-491B-905C-9B39DD5F7D86}"/>
              </a:ext>
            </a:extLst>
          </p:cNvPr>
          <p:cNvGrpSpPr/>
          <p:nvPr/>
        </p:nvGrpSpPr>
        <p:grpSpPr>
          <a:xfrm>
            <a:off x="1342543" y="4041136"/>
            <a:ext cx="530640" cy="375120"/>
            <a:chOff x="2685020" y="3974439"/>
            <a:chExt cx="530640" cy="37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14:cNvPr>
                <p14:cNvContentPartPr/>
                <p14:nvPr/>
              </p14:nvContentPartPr>
              <p14:xfrm>
                <a:off x="2705180" y="3974439"/>
                <a:ext cx="510480" cy="375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700863" y="3970119"/>
                  <a:ext cx="519114" cy="38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14:cNvPr>
                <p14:cNvContentPartPr/>
                <p14:nvPr/>
              </p14:nvContentPartPr>
              <p14:xfrm>
                <a:off x="2685020" y="4137879"/>
                <a:ext cx="59760" cy="1227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680700" y="4133546"/>
                  <a:ext cx="68400" cy="13142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14:cNvPr>
              <p14:cNvContentPartPr/>
              <p14:nvPr/>
            </p14:nvContentPartPr>
            <p14:xfrm>
              <a:off x="2439931" y="3251199"/>
              <a:ext cx="680400" cy="68544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430931" y="3242199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14:cNvPr>
              <p14:cNvContentPartPr/>
              <p14:nvPr/>
            </p14:nvContentPartPr>
            <p14:xfrm>
              <a:off x="4150250" y="3607419"/>
              <a:ext cx="164880" cy="1836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141250" y="3598419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251F6D03-5A38-4071-B7FB-D8B4FE676C04}"/>
              </a:ext>
            </a:extLst>
          </p:cNvPr>
          <p:cNvGrpSpPr/>
          <p:nvPr/>
        </p:nvGrpSpPr>
        <p:grpSpPr>
          <a:xfrm>
            <a:off x="4010676" y="3632358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BCF74E6-10AC-496E-8051-B38F0F9CA547}"/>
              </a:ext>
            </a:extLst>
          </p:cNvPr>
          <p:cNvGrpSpPr/>
          <p:nvPr/>
        </p:nvGrpSpPr>
        <p:grpSpPr>
          <a:xfrm>
            <a:off x="4058196" y="4200563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0781BBE-7D5C-4D4F-A8B8-9908AE402D03}"/>
              </a:ext>
            </a:extLst>
          </p:cNvPr>
          <p:cNvGrpSpPr/>
          <p:nvPr/>
        </p:nvGrpSpPr>
        <p:grpSpPr>
          <a:xfrm>
            <a:off x="1241780" y="3063279"/>
            <a:ext cx="399960" cy="237240"/>
            <a:chOff x="1241780" y="3063279"/>
            <a:chExt cx="399960" cy="23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14:cNvPr>
                <p14:cNvContentPartPr/>
                <p14:nvPr/>
              </p14:nvContentPartPr>
              <p14:xfrm>
                <a:off x="1241780" y="3063279"/>
                <a:ext cx="9720" cy="2372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232780" y="3054293"/>
                  <a:ext cx="27360" cy="2548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14:cNvPr>
                <p14:cNvContentPartPr/>
                <p14:nvPr/>
              </p14:nvContentPartPr>
              <p14:xfrm>
                <a:off x="1321340" y="3173799"/>
                <a:ext cx="84600" cy="1047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1312340" y="3164799"/>
                  <a:ext cx="10224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14:cNvPr>
                <p14:cNvContentPartPr/>
                <p14:nvPr/>
              </p14:nvContentPartPr>
              <p14:xfrm>
                <a:off x="1484780" y="3157239"/>
                <a:ext cx="3600" cy="1155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475780" y="3148267"/>
                  <a:ext cx="21240" cy="1331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14:cNvPr>
                <p14:cNvContentPartPr/>
                <p14:nvPr/>
              </p14:nvContentPartPr>
              <p14:xfrm>
                <a:off x="1488020" y="3121599"/>
                <a:ext cx="10080" cy="54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479330" y="3113161"/>
                  <a:ext cx="27112" cy="219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14:cNvPr>
                <p14:cNvContentPartPr/>
                <p14:nvPr/>
              </p14:nvContentPartPr>
              <p14:xfrm>
                <a:off x="1566500" y="3153279"/>
                <a:ext cx="75240" cy="117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557500" y="3144279"/>
                  <a:ext cx="92880" cy="134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63C2AE1-FA08-4689-920D-40EF76FC17F7}"/>
              </a:ext>
            </a:extLst>
          </p:cNvPr>
          <p:cNvGrpSpPr/>
          <p:nvPr/>
        </p:nvGrpSpPr>
        <p:grpSpPr>
          <a:xfrm>
            <a:off x="2622740" y="3082359"/>
            <a:ext cx="340200" cy="182520"/>
            <a:chOff x="2622740" y="3082359"/>
            <a:chExt cx="34020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14:cNvPr>
                <p14:cNvContentPartPr/>
                <p14:nvPr/>
              </p14:nvContentPartPr>
              <p14:xfrm>
                <a:off x="2622740" y="3082359"/>
                <a:ext cx="21960" cy="1825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613740" y="3073359"/>
                  <a:ext cx="3960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14:cNvPr>
                <p14:cNvContentPartPr/>
                <p14:nvPr/>
              </p14:nvContentPartPr>
              <p14:xfrm>
                <a:off x="2684300" y="3159039"/>
                <a:ext cx="49680" cy="856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675300" y="3150039"/>
                  <a:ext cx="6732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14:cNvPr>
                <p14:cNvContentPartPr/>
                <p14:nvPr/>
              </p14:nvContentPartPr>
              <p14:xfrm>
                <a:off x="2793740" y="3155079"/>
                <a:ext cx="3960" cy="626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2785490" y="3146079"/>
                  <a:ext cx="20130" cy="8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14:cNvPr>
                <p14:cNvContentPartPr/>
                <p14:nvPr/>
              </p14:nvContentPartPr>
              <p14:xfrm>
                <a:off x="2795540" y="3129519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786540" y="312051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14:cNvPr>
                <p14:cNvContentPartPr/>
                <p14:nvPr/>
              </p14:nvContentPartPr>
              <p14:xfrm>
                <a:off x="2863940" y="3129519"/>
                <a:ext cx="99000" cy="1238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854940" y="3120493"/>
                  <a:ext cx="116640" cy="14153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71755B-59AC-463E-B74F-E61CDA54CA26}"/>
              </a:ext>
            </a:extLst>
          </p:cNvPr>
          <p:cNvGrpSpPr/>
          <p:nvPr/>
        </p:nvGrpSpPr>
        <p:grpSpPr>
          <a:xfrm>
            <a:off x="4070660" y="3067239"/>
            <a:ext cx="358200" cy="185400"/>
            <a:chOff x="4070660" y="3067239"/>
            <a:chExt cx="358200" cy="18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14:cNvPr>
                <p14:cNvContentPartPr/>
                <p14:nvPr/>
              </p14:nvContentPartPr>
              <p14:xfrm>
                <a:off x="4070660" y="3067239"/>
                <a:ext cx="11160" cy="180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061660" y="3058239"/>
                  <a:ext cx="28800" cy="1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14:cNvPr>
                <p14:cNvContentPartPr/>
                <p14:nvPr/>
              </p14:nvContentPartPr>
              <p14:xfrm>
                <a:off x="4128260" y="3162639"/>
                <a:ext cx="43560" cy="9000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119334" y="3153639"/>
                  <a:ext cx="61055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14:cNvPr>
                <p14:cNvContentPartPr/>
                <p14:nvPr/>
              </p14:nvContentPartPr>
              <p14:xfrm>
                <a:off x="4231580" y="3157239"/>
                <a:ext cx="15840" cy="842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222580" y="3148239"/>
                  <a:ext cx="3348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14:cNvPr>
                <p14:cNvContentPartPr/>
                <p14:nvPr/>
              </p14:nvContentPartPr>
              <p14:xfrm>
                <a:off x="4214300" y="3111519"/>
                <a:ext cx="2160" cy="32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205300" y="3102519"/>
                  <a:ext cx="1980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14:cNvPr>
                <p14:cNvContentPartPr/>
                <p14:nvPr/>
              </p14:nvContentPartPr>
              <p14:xfrm>
                <a:off x="4316900" y="3098919"/>
                <a:ext cx="111960" cy="153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4307900" y="3089898"/>
                  <a:ext cx="129600" cy="17104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07860" y="3473679"/>
            <a:ext cx="664560" cy="422640"/>
            <a:chOff x="207860" y="3473679"/>
            <a:chExt cx="664560" cy="42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14:cNvPr>
                <p14:cNvContentPartPr/>
                <p14:nvPr/>
              </p14:nvContentPartPr>
              <p14:xfrm>
                <a:off x="207860" y="3473679"/>
                <a:ext cx="109080" cy="20628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203540" y="3469359"/>
                  <a:ext cx="11772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62660" y="3583457"/>
                  <a:ext cx="104760" cy="78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96580" y="3574839"/>
                  <a:ext cx="7380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67860" y="3546759"/>
                  <a:ext cx="20376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14:cNvPr>
                <p14:cNvContentPartPr/>
                <p14:nvPr/>
              </p14:nvContentPartPr>
              <p14:xfrm>
                <a:off x="264740" y="3756279"/>
                <a:ext cx="127440" cy="1368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60420" y="3751948"/>
                  <a:ext cx="136080" cy="1454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438980" y="3781839"/>
                  <a:ext cx="1360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557060" y="3789399"/>
                  <a:ext cx="11808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91340" y="3776079"/>
                  <a:ext cx="185400" cy="738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CC6BDDC-019B-4244-86EC-F754F9053073}"/>
              </a:ext>
            </a:extLst>
          </p:cNvPr>
          <p:cNvSpPr txBox="1"/>
          <p:nvPr/>
        </p:nvSpPr>
        <p:spPr>
          <a:xfrm>
            <a:off x="784040" y="4510978"/>
            <a:ext cx="10419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Keep the lens flexible, do not fix on the bench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Focus the laser beam at the core (center), </a:t>
            </a:r>
          </a:p>
          <a:p>
            <a:r>
              <a:rPr lang="en-US"/>
              <a:t>	not around cladding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You can change the height of the fiber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Move lens back and forth, right and left</a:t>
            </a:r>
          </a:p>
          <a:p>
            <a:r>
              <a:rPr lang="en-US"/>
              <a:t>(sometimes rotating helps too)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See the beam light from the same height of the fiber and work on the adjustment.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You can use the knobs on the laser beam for fine adjustment.  </a:t>
            </a:r>
          </a:p>
        </p:txBody>
      </p:sp>
    </p:spTree>
    <p:extLst>
      <p:ext uri="{BB962C8B-B14F-4D97-AF65-F5344CB8AC3E}">
        <p14:creationId xmlns:p14="http://schemas.microsoft.com/office/powerpoint/2010/main" val="520467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</Words>
  <Application>Microsoft Office PowerPoint</Application>
  <PresentationFormat>Widescreen</PresentationFormat>
  <Paragraphs>97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PHOE 162-Introduction to Fiber Optics</vt:lpstr>
      <vt:lpstr>PowerPoint Presentation</vt:lpstr>
      <vt:lpstr>PowerPoint Presentation</vt:lpstr>
      <vt:lpstr>Tentative Schedule</vt:lpstr>
      <vt:lpstr> </vt:lpstr>
      <vt:lpstr>Multi-Mode Fiber</vt:lpstr>
      <vt:lpstr>PowerPoint Presentation</vt:lpstr>
      <vt:lpstr>Tips on how to couple laser on fiber core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Demirbas, Elif</dc:creator>
  <cp:lastModifiedBy>Demirbas, Elif</cp:lastModifiedBy>
  <cp:revision>7</cp:revision>
  <dcterms:created xsi:type="dcterms:W3CDTF">2021-03-22T01:28:25Z</dcterms:created>
  <dcterms:modified xsi:type="dcterms:W3CDTF">2022-05-03T02:03:04Z</dcterms:modified>
</cp:coreProperties>
</file>