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301" r:id="rId3"/>
    <p:sldId id="285" r:id="rId4"/>
    <p:sldId id="268" r:id="rId5"/>
    <p:sldId id="296" r:id="rId6"/>
    <p:sldId id="299" r:id="rId7"/>
    <p:sldId id="298" r:id="rId8"/>
    <p:sldId id="295" r:id="rId9"/>
    <p:sldId id="288" r:id="rId10"/>
    <p:sldId id="300" r:id="rId11"/>
    <p:sldId id="286" r:id="rId12"/>
    <p:sldId id="287" r:id="rId13"/>
    <p:sldId id="280" r:id="rId14"/>
    <p:sldId id="28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mirbas, Elif" initials="DE" lastIdx="1" clrIdx="0">
    <p:extLst>
      <p:ext uri="{19B8F6BF-5375-455C-9EA6-DF929625EA0E}">
        <p15:presenceInfo xmlns:p15="http://schemas.microsoft.com/office/powerpoint/2012/main" userId="S::EDEMIRBAS@bridgew.edu::714d5f1f-264e-425e-ab98-5ea4daf6dd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5ABC9F-602C-B000-C78A-E5CFBCE23927}" v="1" dt="2021-04-08T22:09:26.464"/>
    <p1510:client id="{2EEAB434-EB11-B00C-AA1D-A7019D168D37}" v="1" dt="2021-04-07T22:26:27.352"/>
    <p1510:client id="{3D0A462E-DA21-B4A4-86D8-7AD1CA598243}" v="4" dt="2022-03-07T15:55:51.104"/>
    <p1510:client id="{70884238-DAA4-2EBE-554A-161B40AACB1A}" v="5" dt="2021-04-08T23:09:09.459"/>
    <p1510:client id="{7281D20E-0717-C8D4-3291-637A039895AB}" v="1" dt="2021-04-08T22:21:07.321"/>
    <p1510:client id="{72C82814-C855-4BF4-B348-3747BA00A71B}" v="47" dt="2021-04-07T22:19:56.408"/>
    <p1510:client id="{AB92987B-316D-497F-B073-22AD2A588FF1}" v="26" dt="2021-04-07T21:57:55.624"/>
    <p1510:client id="{EE617E1A-9C64-4B0D-87BB-212BEB0602BB}" v="13" dt="2021-04-07T21:29:18.289"/>
    <p1510:client id="{FB1FA209-CACC-B8BC-56BC-E957C1720816}" v="958" dt="2022-05-05T13:38:06.725"/>
    <p1510:client id="{FC1D446B-678E-BC74-1973-78C734DD6A6B}" v="4" dt="2022-05-03T23:12:40.1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luca, Cameron" userId="S::c2deluca@student.bridgew.edu::0bf846f4-93b7-4104-84d8-f7e79eeeda08" providerId="AD" clId="Web-{70884238-DAA4-2EBE-554A-161B40AACB1A}"/>
    <pc:docChg chg="modSld">
      <pc:chgData name="Deluca, Cameron" userId="S::c2deluca@student.bridgew.edu::0bf846f4-93b7-4104-84d8-f7e79eeeda08" providerId="AD" clId="Web-{70884238-DAA4-2EBE-554A-161B40AACB1A}" dt="2021-04-08T23:09:09.459" v="4"/>
      <pc:docMkLst>
        <pc:docMk/>
      </pc:docMkLst>
      <pc:sldChg chg="addSp delSp modSp">
        <pc:chgData name="Deluca, Cameron" userId="S::c2deluca@student.bridgew.edu::0bf846f4-93b7-4104-84d8-f7e79eeeda08" providerId="AD" clId="Web-{70884238-DAA4-2EBE-554A-161B40AACB1A}" dt="2021-04-08T23:09:09.459" v="4"/>
        <pc:sldMkLst>
          <pc:docMk/>
          <pc:sldMk cId="521764760" sldId="286"/>
        </pc:sldMkLst>
        <pc:spChg chg="add del mod">
          <ac:chgData name="Deluca, Cameron" userId="S::c2deluca@student.bridgew.edu::0bf846f4-93b7-4104-84d8-f7e79eeeda08" providerId="AD" clId="Web-{70884238-DAA4-2EBE-554A-161B40AACB1A}" dt="2021-04-08T23:09:09.459" v="4"/>
          <ac:spMkLst>
            <pc:docMk/>
            <pc:sldMk cId="521764760" sldId="286"/>
            <ac:spMk id="4" creationId="{CDAE008A-3BE5-494F-9139-61AB9F42D145}"/>
          </ac:spMkLst>
        </pc:spChg>
      </pc:sldChg>
      <pc:sldChg chg="modSp">
        <pc:chgData name="Deluca, Cameron" userId="S::c2deluca@student.bridgew.edu::0bf846f4-93b7-4104-84d8-f7e79eeeda08" providerId="AD" clId="Web-{70884238-DAA4-2EBE-554A-161B40AACB1A}" dt="2021-04-08T22:43:20.183" v="0" actId="1076"/>
        <pc:sldMkLst>
          <pc:docMk/>
          <pc:sldMk cId="1179196264" sldId="297"/>
        </pc:sldMkLst>
        <pc:spChg chg="mod">
          <ac:chgData name="Deluca, Cameron" userId="S::c2deluca@student.bridgew.edu::0bf846f4-93b7-4104-84d8-f7e79eeeda08" providerId="AD" clId="Web-{70884238-DAA4-2EBE-554A-161B40AACB1A}" dt="2021-04-08T22:43:20.183" v="0" actId="1076"/>
          <ac:spMkLst>
            <pc:docMk/>
            <pc:sldMk cId="1179196264" sldId="297"/>
            <ac:spMk id="7" creationId="{273E9A3A-BB26-4512-B676-C5A6D7E0BE2E}"/>
          </ac:spMkLst>
        </pc:spChg>
      </pc:sldChg>
    </pc:docChg>
  </pc:docChgLst>
  <pc:docChgLst>
    <pc:chgData name="Demirbas, Elif" userId="S::edemirbas@bridgew.edu::714d5f1f-264e-425e-ab98-5ea4daf6dd37" providerId="AD" clId="Web-{AB92987B-316D-497F-B073-22AD2A588FF1}"/>
    <pc:docChg chg="modSld">
      <pc:chgData name="Demirbas, Elif" userId="S::edemirbas@bridgew.edu::714d5f1f-264e-425e-ab98-5ea4daf6dd37" providerId="AD" clId="Web-{AB92987B-316D-497F-B073-22AD2A588FF1}" dt="2021-04-07T21:57:55.624" v="14" actId="20577"/>
      <pc:docMkLst>
        <pc:docMk/>
      </pc:docMkLst>
      <pc:sldChg chg="addSp modSp">
        <pc:chgData name="Demirbas, Elif" userId="S::edemirbas@bridgew.edu::714d5f1f-264e-425e-ab98-5ea4daf6dd37" providerId="AD" clId="Web-{AB92987B-316D-497F-B073-22AD2A588FF1}" dt="2021-04-07T21:57:55.624" v="14" actId="20577"/>
        <pc:sldMkLst>
          <pc:docMk/>
          <pc:sldMk cId="521764760" sldId="286"/>
        </pc:sldMkLst>
        <pc:spChg chg="mod">
          <ac:chgData name="Demirbas, Elif" userId="S::edemirbas@bridgew.edu::714d5f1f-264e-425e-ab98-5ea4daf6dd37" providerId="AD" clId="Web-{AB92987B-316D-497F-B073-22AD2A588FF1}" dt="2021-04-07T21:57:55.624" v="14" actId="20577"/>
          <ac:spMkLst>
            <pc:docMk/>
            <pc:sldMk cId="521764760" sldId="286"/>
            <ac:spMk id="5" creationId="{09F2661C-347D-41BC-A3F2-AA24ED56465B}"/>
          </ac:spMkLst>
        </pc:spChg>
        <pc:picChg chg="add mod">
          <ac:chgData name="Demirbas, Elif" userId="S::edemirbas@bridgew.edu::714d5f1f-264e-425e-ab98-5ea4daf6dd37" providerId="AD" clId="Web-{AB92987B-316D-497F-B073-22AD2A588FF1}" dt="2021-04-07T21:57:26.014" v="4" actId="1076"/>
          <ac:picMkLst>
            <pc:docMk/>
            <pc:sldMk cId="521764760" sldId="286"/>
            <ac:picMk id="3" creationId="{7BFBD5C6-CD9A-4EEF-979A-544C9EC028ED}"/>
          </ac:picMkLst>
        </pc:picChg>
        <pc:picChg chg="mod">
          <ac:chgData name="Demirbas, Elif" userId="S::edemirbas@bridgew.edu::714d5f1f-264e-425e-ab98-5ea4daf6dd37" providerId="AD" clId="Web-{AB92987B-316D-497F-B073-22AD2A588FF1}" dt="2021-04-07T21:57:11.405" v="0" actId="1076"/>
          <ac:picMkLst>
            <pc:docMk/>
            <pc:sldMk cId="521764760" sldId="286"/>
            <ac:picMk id="7" creationId="{15AD27CE-74A7-448D-96C7-CDAD2733B25F}"/>
          </ac:picMkLst>
        </pc:picChg>
      </pc:sldChg>
    </pc:docChg>
  </pc:docChgLst>
  <pc:docChgLst>
    <pc:chgData name="Demirbas, Elif" userId="S::edemirbas@bridgew.edu::714d5f1f-264e-425e-ab98-5ea4daf6dd37" providerId="AD" clId="Web-{3D0A462E-DA21-B4A4-86D8-7AD1CA598243}"/>
    <pc:docChg chg="addSld delSld modSld">
      <pc:chgData name="Demirbas, Elif" userId="S::edemirbas@bridgew.edu::714d5f1f-264e-425e-ab98-5ea4daf6dd37" providerId="AD" clId="Web-{3D0A462E-DA21-B4A4-86D8-7AD1CA598243}" dt="2022-03-07T15:55:51.104" v="3"/>
      <pc:docMkLst>
        <pc:docMk/>
      </pc:docMkLst>
      <pc:sldChg chg="addSp delSp modSp">
        <pc:chgData name="Demirbas, Elif" userId="S::edemirbas@bridgew.edu::714d5f1f-264e-425e-ab98-5ea4daf6dd37" providerId="AD" clId="Web-{3D0A462E-DA21-B4A4-86D8-7AD1CA598243}" dt="2022-03-07T15:55:45.010" v="1"/>
        <pc:sldMkLst>
          <pc:docMk/>
          <pc:sldMk cId="3271578506" sldId="298"/>
        </pc:sldMkLst>
        <pc:spChg chg="del">
          <ac:chgData name="Demirbas, Elif" userId="S::edemirbas@bridgew.edu::714d5f1f-264e-425e-ab98-5ea4daf6dd37" providerId="AD" clId="Web-{3D0A462E-DA21-B4A4-86D8-7AD1CA598243}" dt="2022-03-07T15:55:41.103" v="0"/>
          <ac:spMkLst>
            <pc:docMk/>
            <pc:sldMk cId="3271578506" sldId="298"/>
            <ac:spMk id="3" creationId="{C547FF5B-C064-432B-8C72-B34398A4D7B1}"/>
          </ac:spMkLst>
        </pc:spChg>
        <pc:spChg chg="add del mod">
          <ac:chgData name="Demirbas, Elif" userId="S::edemirbas@bridgew.edu::714d5f1f-264e-425e-ab98-5ea4daf6dd37" providerId="AD" clId="Web-{3D0A462E-DA21-B4A4-86D8-7AD1CA598243}" dt="2022-03-07T15:55:45.010" v="1"/>
          <ac:spMkLst>
            <pc:docMk/>
            <pc:sldMk cId="3271578506" sldId="298"/>
            <ac:spMk id="5" creationId="{3CC026BE-CB82-4C23-A8DA-47A039DDE174}"/>
          </ac:spMkLst>
        </pc:spChg>
      </pc:sldChg>
      <pc:sldChg chg="add del">
        <pc:chgData name="Demirbas, Elif" userId="S::edemirbas@bridgew.edu::714d5f1f-264e-425e-ab98-5ea4daf6dd37" providerId="AD" clId="Web-{3D0A462E-DA21-B4A4-86D8-7AD1CA598243}" dt="2022-03-07T15:55:51.104" v="3"/>
        <pc:sldMkLst>
          <pc:docMk/>
          <pc:sldMk cId="3562314044" sldId="301"/>
        </pc:sldMkLst>
      </pc:sldChg>
    </pc:docChg>
  </pc:docChgLst>
  <pc:docChgLst>
    <pc:chgData name="Guest User" userId="S::urn:spo:anon#d2a8f3a6fd3999a175067308b85d54cd6bb0bb539b52e31c67d2ae46c0ad3ef5::" providerId="AD" clId="Web-{215ABC9F-602C-B000-C78A-E5CFBCE23927}"/>
    <pc:docChg chg="modSld">
      <pc:chgData name="Guest User" userId="S::urn:spo:anon#d2a8f3a6fd3999a175067308b85d54cd6bb0bb539b52e31c67d2ae46c0ad3ef5::" providerId="AD" clId="Web-{215ABC9F-602C-B000-C78A-E5CFBCE23927}" dt="2021-04-08T22:09:26.464" v="0" actId="1076"/>
      <pc:docMkLst>
        <pc:docMk/>
      </pc:docMkLst>
      <pc:sldChg chg="modSp">
        <pc:chgData name="Guest User" userId="S::urn:spo:anon#d2a8f3a6fd3999a175067308b85d54cd6bb0bb539b52e31c67d2ae46c0ad3ef5::" providerId="AD" clId="Web-{215ABC9F-602C-B000-C78A-E5CFBCE23927}" dt="2021-04-08T22:09:26.464" v="0" actId="1076"/>
        <pc:sldMkLst>
          <pc:docMk/>
          <pc:sldMk cId="521764760" sldId="286"/>
        </pc:sldMkLst>
        <pc:picChg chg="mod">
          <ac:chgData name="Guest User" userId="S::urn:spo:anon#d2a8f3a6fd3999a175067308b85d54cd6bb0bb539b52e31c67d2ae46c0ad3ef5::" providerId="AD" clId="Web-{215ABC9F-602C-B000-C78A-E5CFBCE23927}" dt="2021-04-08T22:09:26.464" v="0" actId="1076"/>
          <ac:picMkLst>
            <pc:docMk/>
            <pc:sldMk cId="521764760" sldId="286"/>
            <ac:picMk id="7" creationId="{15AD27CE-74A7-448D-96C7-CDAD2733B25F}"/>
          </ac:picMkLst>
        </pc:picChg>
      </pc:sldChg>
    </pc:docChg>
  </pc:docChgLst>
  <pc:docChgLst>
    <pc:chgData name="Demirbas, Elif" userId="S::edemirbas@bridgew.edu::714d5f1f-264e-425e-ab98-5ea4daf6dd37" providerId="AD" clId="Web-{FB1FA209-CACC-B8BC-56BC-E957C1720816}"/>
    <pc:docChg chg="delSld modSld sldOrd">
      <pc:chgData name="Demirbas, Elif" userId="S::edemirbas@bridgew.edu::714d5f1f-264e-425e-ab98-5ea4daf6dd37" providerId="AD" clId="Web-{FB1FA209-CACC-B8BC-56BC-E957C1720816}" dt="2022-05-05T13:38:06.725" v="563" actId="1076"/>
      <pc:docMkLst>
        <pc:docMk/>
      </pc:docMkLst>
      <pc:sldChg chg="del">
        <pc:chgData name="Demirbas, Elif" userId="S::edemirbas@bridgew.edu::714d5f1f-264e-425e-ab98-5ea4daf6dd37" providerId="AD" clId="Web-{FB1FA209-CACC-B8BC-56BC-E957C1720816}" dt="2022-05-05T13:28:08.114" v="504"/>
        <pc:sldMkLst>
          <pc:docMk/>
          <pc:sldMk cId="79823107" sldId="278"/>
        </pc:sldMkLst>
      </pc:sldChg>
      <pc:sldChg chg="delSp">
        <pc:chgData name="Demirbas, Elif" userId="S::edemirbas@bridgew.edu::714d5f1f-264e-425e-ab98-5ea4daf6dd37" providerId="AD" clId="Web-{FB1FA209-CACC-B8BC-56BC-E957C1720816}" dt="2022-05-05T13:33:17.326" v="550"/>
        <pc:sldMkLst>
          <pc:docMk/>
          <pc:sldMk cId="521764760" sldId="286"/>
        </pc:sldMkLst>
        <pc:picChg chg="del">
          <ac:chgData name="Demirbas, Elif" userId="S::edemirbas@bridgew.edu::714d5f1f-264e-425e-ab98-5ea4daf6dd37" providerId="AD" clId="Web-{FB1FA209-CACC-B8BC-56BC-E957C1720816}" dt="2022-05-05T13:33:17.326" v="550"/>
          <ac:picMkLst>
            <pc:docMk/>
            <pc:sldMk cId="521764760" sldId="286"/>
            <ac:picMk id="7" creationId="{15AD27CE-74A7-448D-96C7-CDAD2733B25F}"/>
          </ac:picMkLst>
        </pc:picChg>
      </pc:sldChg>
      <pc:sldChg chg="addSp delSp modSp">
        <pc:chgData name="Demirbas, Elif" userId="S::edemirbas@bridgew.edu::714d5f1f-264e-425e-ab98-5ea4daf6dd37" providerId="AD" clId="Web-{FB1FA209-CACC-B8BC-56BC-E957C1720816}" dt="2022-05-05T13:32:30.668" v="548" actId="20577"/>
        <pc:sldMkLst>
          <pc:docMk/>
          <pc:sldMk cId="1023498394" sldId="288"/>
        </pc:sldMkLst>
        <pc:spChg chg="add mod">
          <ac:chgData name="Demirbas, Elif" userId="S::edemirbas@bridgew.edu::714d5f1f-264e-425e-ab98-5ea4daf6dd37" providerId="AD" clId="Web-{FB1FA209-CACC-B8BC-56BC-E957C1720816}" dt="2022-05-05T13:32:26.324" v="545" actId="20577"/>
          <ac:spMkLst>
            <pc:docMk/>
            <pc:sldMk cId="1023498394" sldId="288"/>
            <ac:spMk id="2" creationId="{FEEF0C27-15D5-351B-FBE6-FAF7296F1E85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3:31:40.182" v="537" actId="20577"/>
          <ac:spMkLst>
            <pc:docMk/>
            <pc:sldMk cId="1023498394" sldId="288"/>
            <ac:spMk id="3" creationId="{31375B80-256B-93FB-123C-77E60EE4910C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3:32:30.668" v="548" actId="20577"/>
          <ac:spMkLst>
            <pc:docMk/>
            <pc:sldMk cId="1023498394" sldId="288"/>
            <ac:spMk id="5" creationId="{7DAC032F-03CC-2AEE-C732-48163D0B926E}"/>
          </ac:spMkLst>
        </pc:spChg>
        <pc:picChg chg="add">
          <ac:chgData name="Demirbas, Elif" userId="S::edemirbas@bridgew.edu::714d5f1f-264e-425e-ab98-5ea4daf6dd37" providerId="AD" clId="Web-{FB1FA209-CACC-B8BC-56BC-E957C1720816}" dt="2022-05-05T13:31:50.855" v="538"/>
          <ac:picMkLst>
            <pc:docMk/>
            <pc:sldMk cId="1023498394" sldId="288"/>
            <ac:picMk id="4" creationId="{E349B1EC-F768-6816-5E72-9126160F3082}"/>
          </ac:picMkLst>
        </pc:picChg>
        <pc:picChg chg="del">
          <ac:chgData name="Demirbas, Elif" userId="S::edemirbas@bridgew.edu::714d5f1f-264e-425e-ab98-5ea4daf6dd37" providerId="AD" clId="Web-{FB1FA209-CACC-B8BC-56BC-E957C1720816}" dt="2022-05-05T13:30:54.447" v="507"/>
          <ac:picMkLst>
            <pc:docMk/>
            <pc:sldMk cId="1023498394" sldId="288"/>
            <ac:picMk id="15" creationId="{B58F33C9-FFC9-4C1B-918B-8FFBCA16A74A}"/>
          </ac:picMkLst>
        </pc:picChg>
        <pc:picChg chg="del">
          <ac:chgData name="Demirbas, Elif" userId="S::edemirbas@bridgew.edu::714d5f1f-264e-425e-ab98-5ea4daf6dd37" providerId="AD" clId="Web-{FB1FA209-CACC-B8BC-56BC-E957C1720816}" dt="2022-05-05T13:30:55.978" v="508"/>
          <ac:picMkLst>
            <pc:docMk/>
            <pc:sldMk cId="1023498394" sldId="288"/>
            <ac:picMk id="17" creationId="{ECCCA4A9-6DFE-4168-AF2D-4C8B24AA4136}"/>
          </ac:picMkLst>
        </pc:picChg>
        <pc:picChg chg="del">
          <ac:chgData name="Demirbas, Elif" userId="S::edemirbas@bridgew.edu::714d5f1f-264e-425e-ab98-5ea4daf6dd37" providerId="AD" clId="Web-{FB1FA209-CACC-B8BC-56BC-E957C1720816}" dt="2022-05-05T13:30:52.150" v="506"/>
          <ac:picMkLst>
            <pc:docMk/>
            <pc:sldMk cId="1023498394" sldId="288"/>
            <ac:picMk id="19" creationId="{84F8ACA6-9B62-48BF-A328-82FDE384D897}"/>
          </ac:picMkLst>
        </pc:picChg>
      </pc:sldChg>
      <pc:sldChg chg="del">
        <pc:chgData name="Demirbas, Elif" userId="S::edemirbas@bridgew.edu::714d5f1f-264e-425e-ab98-5ea4daf6dd37" providerId="AD" clId="Web-{FB1FA209-CACC-B8BC-56BC-E957C1720816}" dt="2022-05-05T13:28:11.692" v="505"/>
        <pc:sldMkLst>
          <pc:docMk/>
          <pc:sldMk cId="651447257" sldId="294"/>
        </pc:sldMkLst>
      </pc:sldChg>
      <pc:sldChg chg="addSp delSp modSp">
        <pc:chgData name="Demirbas, Elif" userId="S::edemirbas@bridgew.edu::714d5f1f-264e-425e-ab98-5ea4daf6dd37" providerId="AD" clId="Web-{FB1FA209-CACC-B8BC-56BC-E957C1720816}" dt="2022-05-05T13:27:57.801" v="503" actId="20577"/>
        <pc:sldMkLst>
          <pc:docMk/>
          <pc:sldMk cId="2757685680" sldId="295"/>
        </pc:sldMkLst>
        <pc:spChg chg="add mod">
          <ac:chgData name="Demirbas, Elif" userId="S::edemirbas@bridgew.edu::714d5f1f-264e-425e-ab98-5ea4daf6dd37" providerId="AD" clId="Web-{FB1FA209-CACC-B8BC-56BC-E957C1720816}" dt="2022-05-05T13:19:16.020" v="389" actId="20577"/>
          <ac:spMkLst>
            <pc:docMk/>
            <pc:sldMk cId="2757685680" sldId="295"/>
            <ac:spMk id="2" creationId="{12EC36A4-4FE8-E8EB-1EFA-BC8BD829C3B8}"/>
          </ac:spMkLst>
        </pc:spChg>
        <pc:spChg chg="add del mod">
          <ac:chgData name="Demirbas, Elif" userId="S::edemirbas@bridgew.edu::714d5f1f-264e-425e-ab98-5ea4daf6dd37" providerId="AD" clId="Web-{FB1FA209-CACC-B8BC-56BC-E957C1720816}" dt="2022-05-05T12:35:57.464" v="245"/>
          <ac:spMkLst>
            <pc:docMk/>
            <pc:sldMk cId="2757685680" sldId="295"/>
            <ac:spMk id="2" creationId="{4F2DC1EC-8FB8-6F89-EF7C-A5880DAE69F5}"/>
          </ac:spMkLst>
        </pc:spChg>
        <pc:spChg chg="del mod">
          <ac:chgData name="Demirbas, Elif" userId="S::edemirbas@bridgew.edu::714d5f1f-264e-425e-ab98-5ea4daf6dd37" providerId="AD" clId="Web-{FB1FA209-CACC-B8BC-56BC-E957C1720816}" dt="2022-05-05T12:35:51.558" v="244"/>
          <ac:spMkLst>
            <pc:docMk/>
            <pc:sldMk cId="2757685680" sldId="295"/>
            <ac:spMk id="3" creationId="{C547FF5B-C064-432B-8C72-B34398A4D7B1}"/>
          </ac:spMkLst>
        </pc:spChg>
        <pc:spChg chg="add del mod">
          <ac:chgData name="Demirbas, Elif" userId="S::edemirbas@bridgew.edu::714d5f1f-264e-425e-ab98-5ea4daf6dd37" providerId="AD" clId="Web-{FB1FA209-CACC-B8BC-56BC-E957C1720816}" dt="2022-05-05T13:18:46.425" v="379"/>
          <ac:spMkLst>
            <pc:docMk/>
            <pc:sldMk cId="2757685680" sldId="295"/>
            <ac:spMk id="3" creationId="{CD4D2D29-AA3C-30C0-9592-C608BEFCCB2F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3:27:51.269" v="498" actId="20577"/>
          <ac:spMkLst>
            <pc:docMk/>
            <pc:sldMk cId="2757685680" sldId="295"/>
            <ac:spMk id="5" creationId="{27518C31-7AE1-386B-8C2E-A36C1244FE00}"/>
          </ac:spMkLst>
        </pc:spChg>
        <pc:spChg chg="add del mod">
          <ac:chgData name="Demirbas, Elif" userId="S::edemirbas@bridgew.edu::714d5f1f-264e-425e-ab98-5ea4daf6dd37" providerId="AD" clId="Web-{FB1FA209-CACC-B8BC-56BC-E957C1720816}" dt="2022-05-05T12:35:59.886" v="246"/>
          <ac:spMkLst>
            <pc:docMk/>
            <pc:sldMk cId="2757685680" sldId="295"/>
            <ac:spMk id="7" creationId="{506BD5F1-735B-B819-6C79-9EC782A28CA9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3:23:23.746" v="451" actId="20577"/>
          <ac:spMkLst>
            <pc:docMk/>
            <pc:sldMk cId="2757685680" sldId="295"/>
            <ac:spMk id="7" creationId="{E6A9DBEF-3CE9-D332-976E-838424B46B0B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3:23:45.637" v="484" actId="14100"/>
          <ac:spMkLst>
            <pc:docMk/>
            <pc:sldMk cId="2757685680" sldId="295"/>
            <ac:spMk id="8" creationId="{59D2CACF-A245-59A0-ECFB-C2447E907F1F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3:27:57.801" v="503" actId="20577"/>
          <ac:spMkLst>
            <pc:docMk/>
            <pc:sldMk cId="2757685680" sldId="295"/>
            <ac:spMk id="9" creationId="{5E30AFF3-B2CB-A60C-50BE-FE64D3EE58CD}"/>
          </ac:spMkLst>
        </pc:spChg>
        <pc:picChg chg="del mod">
          <ac:chgData name="Demirbas, Elif" userId="S::edemirbas@bridgew.edu::714d5f1f-264e-425e-ab98-5ea4daf6dd37" providerId="AD" clId="Web-{FB1FA209-CACC-B8BC-56BC-E957C1720816}" dt="2022-05-05T13:23:50.528" v="485"/>
          <ac:picMkLst>
            <pc:docMk/>
            <pc:sldMk cId="2757685680" sldId="295"/>
            <ac:picMk id="6" creationId="{DD25EE07-E404-46AE-A0C0-B3DC723AF9C5}"/>
          </ac:picMkLst>
        </pc:picChg>
      </pc:sldChg>
      <pc:sldChg chg="addSp delSp modSp">
        <pc:chgData name="Demirbas, Elif" userId="S::edemirbas@bridgew.edu::714d5f1f-264e-425e-ab98-5ea4daf6dd37" providerId="AD" clId="Web-{FB1FA209-CACC-B8BC-56BC-E957C1720816}" dt="2022-05-05T12:40:47.300" v="310" actId="1076"/>
        <pc:sldMkLst>
          <pc:docMk/>
          <pc:sldMk cId="3306355807" sldId="296"/>
        </pc:sldMkLst>
        <pc:spChg chg="add mod">
          <ac:chgData name="Demirbas, Elif" userId="S::edemirbas@bridgew.edu::714d5f1f-264e-425e-ab98-5ea4daf6dd37" providerId="AD" clId="Web-{FB1FA209-CACC-B8BC-56BC-E957C1720816}" dt="2022-05-05T12:18:44.359" v="26" actId="20577"/>
          <ac:spMkLst>
            <pc:docMk/>
            <pc:sldMk cId="3306355807" sldId="296"/>
            <ac:spMk id="2" creationId="{EAB8556B-183E-C5D2-ACDC-4143CCB29B83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2:26:19.855" v="176" actId="20577"/>
          <ac:spMkLst>
            <pc:docMk/>
            <pc:sldMk cId="3306355807" sldId="296"/>
            <ac:spMk id="3" creationId="{30DF2B8C-430F-573D-8BEE-F0F78FAD02D8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2:26:55.169" v="181" actId="1076"/>
          <ac:spMkLst>
            <pc:docMk/>
            <pc:sldMk cId="3306355807" sldId="296"/>
            <ac:spMk id="5" creationId="{0CEE1246-F5B4-27C1-6159-AB117D61BDA3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2:40:36.925" v="308" actId="1076"/>
          <ac:spMkLst>
            <pc:docMk/>
            <pc:sldMk cId="3306355807" sldId="296"/>
            <ac:spMk id="6" creationId="{1D6237E2-4918-0675-709A-37FD7580C4D1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2:40:47.300" v="310" actId="1076"/>
          <ac:spMkLst>
            <pc:docMk/>
            <pc:sldMk cId="3306355807" sldId="296"/>
            <ac:spMk id="7" creationId="{F81EC88A-7E02-45C3-3E4D-93ACA36F60CC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2:19:09.547" v="36" actId="14100"/>
          <ac:spMkLst>
            <pc:docMk/>
            <pc:sldMk cId="3306355807" sldId="296"/>
            <ac:spMk id="8" creationId="{37FD4CC6-CE40-F343-9AE1-FF2C4B98BBF8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2:26:26.449" v="177" actId="20577"/>
          <ac:spMkLst>
            <pc:docMk/>
            <pc:sldMk cId="3306355807" sldId="296"/>
            <ac:spMk id="10" creationId="{DEFF9E68-E11E-0267-1D05-41DED27C8455}"/>
          </ac:spMkLst>
        </pc:spChg>
        <pc:spChg chg="mod">
          <ac:chgData name="Demirbas, Elif" userId="S::edemirbas@bridgew.edu::714d5f1f-264e-425e-ab98-5ea4daf6dd37" providerId="AD" clId="Web-{FB1FA209-CACC-B8BC-56BC-E957C1720816}" dt="2022-05-05T12:18:51.094" v="27" actId="20577"/>
          <ac:spMkLst>
            <pc:docMk/>
            <pc:sldMk cId="3306355807" sldId="296"/>
            <ac:spMk id="12" creationId="{C13991E6-C65E-4BBD-A13C-BEC1591E6EF8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2:26:34.184" v="178" actId="20577"/>
          <ac:spMkLst>
            <pc:docMk/>
            <pc:sldMk cId="3306355807" sldId="296"/>
            <ac:spMk id="13" creationId="{1034146A-A2A4-7DA0-FC23-3BC49BC2D9BE}"/>
          </ac:spMkLst>
        </pc:spChg>
        <pc:picChg chg="del mod">
          <ac:chgData name="Demirbas, Elif" userId="S::edemirbas@bridgew.edu::714d5f1f-264e-425e-ab98-5ea4daf6dd37" providerId="AD" clId="Web-{FB1FA209-CACC-B8BC-56BC-E957C1720816}" dt="2022-05-05T12:23:05.194" v="163"/>
          <ac:picMkLst>
            <pc:docMk/>
            <pc:sldMk cId="3306355807" sldId="296"/>
            <ac:picMk id="9" creationId="{55F501C1-808A-43AA-A3BC-2776818D9693}"/>
          </ac:picMkLst>
        </pc:picChg>
        <pc:picChg chg="del mod">
          <ac:chgData name="Demirbas, Elif" userId="S::edemirbas@bridgew.edu::714d5f1f-264e-425e-ab98-5ea4daf6dd37" providerId="AD" clId="Web-{FB1FA209-CACC-B8BC-56BC-E957C1720816}" dt="2022-05-05T12:23:12.538" v="164"/>
          <ac:picMkLst>
            <pc:docMk/>
            <pc:sldMk cId="3306355807" sldId="296"/>
            <ac:picMk id="16" creationId="{671B0DFC-A78C-4999-B36D-1F2705A2910E}"/>
          </ac:picMkLst>
        </pc:picChg>
      </pc:sldChg>
      <pc:sldChg chg="delSp modSp del">
        <pc:chgData name="Demirbas, Elif" userId="S::edemirbas@bridgew.edu::714d5f1f-264e-425e-ab98-5ea4daf6dd37" providerId="AD" clId="Web-{FB1FA209-CACC-B8BC-56BC-E957C1720816}" dt="2022-05-05T12:44:52.494" v="330"/>
        <pc:sldMkLst>
          <pc:docMk/>
          <pc:sldMk cId="1179196264" sldId="297"/>
        </pc:sldMkLst>
        <pc:spChg chg="del mod">
          <ac:chgData name="Demirbas, Elif" userId="S::edemirbas@bridgew.edu::714d5f1f-264e-425e-ab98-5ea4daf6dd37" providerId="AD" clId="Web-{FB1FA209-CACC-B8BC-56BC-E957C1720816}" dt="2022-05-05T12:36:12.574" v="249"/>
          <ac:spMkLst>
            <pc:docMk/>
            <pc:sldMk cId="1179196264" sldId="297"/>
            <ac:spMk id="7" creationId="{273E9A3A-BB26-4512-B676-C5A6D7E0BE2E}"/>
          </ac:spMkLst>
        </pc:spChg>
      </pc:sldChg>
      <pc:sldChg chg="addSp delSp modSp">
        <pc:chgData name="Demirbas, Elif" userId="S::edemirbas@bridgew.edu::714d5f1f-264e-425e-ab98-5ea4daf6dd37" providerId="AD" clId="Web-{FB1FA209-CACC-B8BC-56BC-E957C1720816}" dt="2022-05-05T12:45:56.574" v="342" actId="14100"/>
        <pc:sldMkLst>
          <pc:docMk/>
          <pc:sldMk cId="3271578506" sldId="298"/>
        </pc:sldMkLst>
        <pc:spChg chg="add mod">
          <ac:chgData name="Demirbas, Elif" userId="S::edemirbas@bridgew.edu::714d5f1f-264e-425e-ab98-5ea4daf6dd37" providerId="AD" clId="Web-{FB1FA209-CACC-B8BC-56BC-E957C1720816}" dt="2022-05-05T12:38:58.766" v="296" actId="14100"/>
          <ac:spMkLst>
            <pc:docMk/>
            <pc:sldMk cId="3271578506" sldId="298"/>
            <ac:spMk id="2" creationId="{0C3DBAEA-1EF7-9AD8-8E54-1A7FF040EBE2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2:45:39.183" v="334" actId="1076"/>
          <ac:spMkLst>
            <pc:docMk/>
            <pc:sldMk cId="3271578506" sldId="298"/>
            <ac:spMk id="3" creationId="{7DFD5B53-AB22-C183-EEE2-9857A8D20D64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2:45:56.574" v="342" actId="14100"/>
          <ac:spMkLst>
            <pc:docMk/>
            <pc:sldMk cId="3271578506" sldId="298"/>
            <ac:spMk id="5" creationId="{A45A131D-2A67-49D8-CAD3-BA38D2DCB83A}"/>
          </ac:spMkLst>
        </pc:spChg>
        <pc:spChg chg="del mod">
          <ac:chgData name="Demirbas, Elif" userId="S::edemirbas@bridgew.edu::714d5f1f-264e-425e-ab98-5ea4daf6dd37" providerId="AD" clId="Web-{FB1FA209-CACC-B8BC-56BC-E957C1720816}" dt="2022-05-05T12:43:32.320" v="328"/>
          <ac:spMkLst>
            <pc:docMk/>
            <pc:sldMk cId="3271578506" sldId="298"/>
            <ac:spMk id="12" creationId="{DACA6121-26ED-4E84-BE29-582F7615FAE2}"/>
          </ac:spMkLst>
        </pc:spChg>
        <pc:picChg chg="del mod">
          <ac:chgData name="Demirbas, Elif" userId="S::edemirbas@bridgew.edu::714d5f1f-264e-425e-ab98-5ea4daf6dd37" providerId="AD" clId="Web-{FB1FA209-CACC-B8BC-56BC-E957C1720816}" dt="2022-05-05T12:42:14.365" v="311"/>
          <ac:picMkLst>
            <pc:docMk/>
            <pc:sldMk cId="3271578506" sldId="298"/>
            <ac:picMk id="6" creationId="{685329DA-A214-483C-B04A-494B9E6665D0}"/>
          </ac:picMkLst>
        </pc:picChg>
      </pc:sldChg>
      <pc:sldChg chg="addSp delSp modSp">
        <pc:chgData name="Demirbas, Elif" userId="S::edemirbas@bridgew.edu::714d5f1f-264e-425e-ab98-5ea4daf6dd37" providerId="AD" clId="Web-{FB1FA209-CACC-B8BC-56BC-E957C1720816}" dt="2022-05-05T12:36:32.840" v="251" actId="1076"/>
        <pc:sldMkLst>
          <pc:docMk/>
          <pc:sldMk cId="3050009339" sldId="299"/>
        </pc:sldMkLst>
        <pc:spChg chg="add mod">
          <ac:chgData name="Demirbas, Elif" userId="S::edemirbas@bridgew.edu::714d5f1f-264e-425e-ab98-5ea4daf6dd37" providerId="AD" clId="Web-{FB1FA209-CACC-B8BC-56BC-E957C1720816}" dt="2022-05-05T12:34:05.977" v="216" actId="1076"/>
          <ac:spMkLst>
            <pc:docMk/>
            <pc:sldMk cId="3050009339" sldId="299"/>
            <ac:spMk id="2" creationId="{3E8E22AC-9DD3-EA18-4A9C-C5F29FDF4EAA}"/>
          </ac:spMkLst>
        </pc:spChg>
        <pc:spChg chg="del">
          <ac:chgData name="Demirbas, Elif" userId="S::edemirbas@bridgew.edu::714d5f1f-264e-425e-ab98-5ea4daf6dd37" providerId="AD" clId="Web-{FB1FA209-CACC-B8BC-56BC-E957C1720816}" dt="2022-05-05T12:35:23.729" v="240"/>
          <ac:spMkLst>
            <pc:docMk/>
            <pc:sldMk cId="3050009339" sldId="299"/>
            <ac:spMk id="3" creationId="{C547FF5B-C064-432B-8C72-B34398A4D7B1}"/>
          </ac:spMkLst>
        </pc:spChg>
        <pc:spChg chg="add del mod">
          <ac:chgData name="Demirbas, Elif" userId="S::edemirbas@bridgew.edu::714d5f1f-264e-425e-ab98-5ea4daf6dd37" providerId="AD" clId="Web-{FB1FA209-CACC-B8BC-56BC-E957C1720816}" dt="2022-05-05T12:35:03.088" v="236"/>
          <ac:spMkLst>
            <pc:docMk/>
            <pc:sldMk cId="3050009339" sldId="299"/>
            <ac:spMk id="6" creationId="{86A978BF-FBE5-AF5D-5024-C3576CF5B390}"/>
          </ac:spMkLst>
        </pc:spChg>
        <pc:spChg chg="mod">
          <ac:chgData name="Demirbas, Elif" userId="S::edemirbas@bridgew.edu::714d5f1f-264e-425e-ab98-5ea4daf6dd37" providerId="AD" clId="Web-{FB1FA209-CACC-B8BC-56BC-E957C1720816}" dt="2022-05-05T12:35:19.573" v="239" actId="20577"/>
          <ac:spMkLst>
            <pc:docMk/>
            <pc:sldMk cId="3050009339" sldId="299"/>
            <ac:spMk id="7" creationId="{273E9A3A-BB26-4512-B676-C5A6D7E0BE2E}"/>
          </ac:spMkLst>
        </pc:spChg>
        <pc:spChg chg="add del mod">
          <ac:chgData name="Demirbas, Elif" userId="S::edemirbas@bridgew.edu::714d5f1f-264e-425e-ab98-5ea4daf6dd37" providerId="AD" clId="Web-{FB1FA209-CACC-B8BC-56BC-E957C1720816}" dt="2022-05-05T12:35:25.932" v="241"/>
          <ac:spMkLst>
            <pc:docMk/>
            <pc:sldMk cId="3050009339" sldId="299"/>
            <ac:spMk id="10" creationId="{03F1BF33-9583-7795-F083-FA901A29F141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2:36:32.840" v="251" actId="1076"/>
          <ac:spMkLst>
            <pc:docMk/>
            <pc:sldMk cId="3050009339" sldId="299"/>
            <ac:spMk id="13" creationId="{B49558E4-D8D4-7572-A2BB-DB51B648C451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2:36:28.246" v="250" actId="1076"/>
          <ac:spMkLst>
            <pc:docMk/>
            <pc:sldMk cId="3050009339" sldId="299"/>
            <ac:spMk id="15" creationId="{8EC1EF27-363E-2B10-5428-41F2ACEDCE72}"/>
          </ac:spMkLst>
        </pc:spChg>
        <pc:picChg chg="del">
          <ac:chgData name="Demirbas, Elif" userId="S::edemirbas@bridgew.edu::714d5f1f-264e-425e-ab98-5ea4daf6dd37" providerId="AD" clId="Web-{FB1FA209-CACC-B8BC-56BC-E957C1720816}" dt="2022-05-05T12:33:30.632" v="203"/>
          <ac:picMkLst>
            <pc:docMk/>
            <pc:sldMk cId="3050009339" sldId="299"/>
            <ac:picMk id="5" creationId="{DAFD8D7B-D0F0-422E-9D1F-9286F208D921}"/>
          </ac:picMkLst>
        </pc:picChg>
      </pc:sldChg>
      <pc:sldChg chg="addSp delSp modSp ord delCm">
        <pc:chgData name="Demirbas, Elif" userId="S::edemirbas@bridgew.edu::714d5f1f-264e-425e-ab98-5ea4daf6dd37" providerId="AD" clId="Web-{FB1FA209-CACC-B8BC-56BC-E957C1720816}" dt="2022-05-05T13:38:06.725" v="563" actId="1076"/>
        <pc:sldMkLst>
          <pc:docMk/>
          <pc:sldMk cId="1586045432" sldId="300"/>
        </pc:sldMkLst>
        <pc:spChg chg="mod">
          <ac:chgData name="Demirbas, Elif" userId="S::edemirbas@bridgew.edu::714d5f1f-264e-425e-ab98-5ea4daf6dd37" providerId="AD" clId="Web-{FB1FA209-CACC-B8BC-56BC-E957C1720816}" dt="2022-05-05T13:38:06.725" v="563" actId="1076"/>
          <ac:spMkLst>
            <pc:docMk/>
            <pc:sldMk cId="1586045432" sldId="300"/>
            <ac:spMk id="2" creationId="{D308FBA9-4987-45D4-95A1-4A0B30756FAD}"/>
          </ac:spMkLst>
        </pc:spChg>
        <pc:spChg chg="add mod">
          <ac:chgData name="Demirbas, Elif" userId="S::edemirbas@bridgew.edu::714d5f1f-264e-425e-ab98-5ea4daf6dd37" providerId="AD" clId="Web-{FB1FA209-CACC-B8BC-56BC-E957C1720816}" dt="2022-05-05T13:37:29.302" v="560" actId="1076"/>
          <ac:spMkLst>
            <pc:docMk/>
            <pc:sldMk cId="1586045432" sldId="300"/>
            <ac:spMk id="5" creationId="{239FD71F-6848-17C6-0F09-63C723296E26}"/>
          </ac:spMkLst>
        </pc:spChg>
        <pc:picChg chg="del">
          <ac:chgData name="Demirbas, Elif" userId="S::edemirbas@bridgew.edu::714d5f1f-264e-425e-ab98-5ea4daf6dd37" providerId="AD" clId="Web-{FB1FA209-CACC-B8BC-56BC-E957C1720816}" dt="2022-05-05T13:32:55.653" v="549"/>
          <ac:picMkLst>
            <pc:docMk/>
            <pc:sldMk cId="1586045432" sldId="300"/>
            <ac:picMk id="6" creationId="{96514BC7-25E9-4406-9B47-C2811EA4D9AC}"/>
          </ac:picMkLst>
        </pc:picChg>
        <pc:picChg chg="del">
          <ac:chgData name="Demirbas, Elif" userId="S::edemirbas@bridgew.edu::714d5f1f-264e-425e-ab98-5ea4daf6dd37" providerId="AD" clId="Web-{FB1FA209-CACC-B8BC-56BC-E957C1720816}" dt="2022-05-05T13:33:23.264" v="551"/>
          <ac:picMkLst>
            <pc:docMk/>
            <pc:sldMk cId="1586045432" sldId="300"/>
            <ac:picMk id="9" creationId="{78BF68E7-1CF0-47FB-A105-EE4D2DCBF4DA}"/>
          </ac:picMkLst>
        </pc:picChg>
      </pc:sldChg>
    </pc:docChg>
  </pc:docChgLst>
  <pc:docChgLst>
    <pc:chgData name="Demirbas, Elif" userId="S::edemirbas@bridgew.edu::714d5f1f-264e-425e-ab98-5ea4daf6dd37" providerId="AD" clId="Web-{FC1D446B-678E-BC74-1973-78C734DD6A6B}"/>
    <pc:docChg chg="addSld delSld">
      <pc:chgData name="Demirbas, Elif" userId="S::edemirbas@bridgew.edu::714d5f1f-264e-425e-ab98-5ea4daf6dd37" providerId="AD" clId="Web-{FC1D446B-678E-BC74-1973-78C734DD6A6B}" dt="2022-05-03T23:12:40.153" v="3"/>
      <pc:docMkLst>
        <pc:docMk/>
      </pc:docMkLst>
      <pc:sldChg chg="del">
        <pc:chgData name="Demirbas, Elif" userId="S::edemirbas@bridgew.edu::714d5f1f-264e-425e-ab98-5ea4daf6dd37" providerId="AD" clId="Web-{FC1D446B-678E-BC74-1973-78C734DD6A6B}" dt="2022-05-03T23:12:40.153" v="3"/>
        <pc:sldMkLst>
          <pc:docMk/>
          <pc:sldMk cId="1756600581" sldId="267"/>
        </pc:sldMkLst>
      </pc:sldChg>
      <pc:sldChg chg="add">
        <pc:chgData name="Demirbas, Elif" userId="S::edemirbas@bridgew.edu::714d5f1f-264e-425e-ab98-5ea4daf6dd37" providerId="AD" clId="Web-{FC1D446B-678E-BC74-1973-78C734DD6A6B}" dt="2022-05-03T23:12:38.075" v="2"/>
        <pc:sldMkLst>
          <pc:docMk/>
          <pc:sldMk cId="5606265" sldId="301"/>
        </pc:sldMkLst>
      </pc:sldChg>
      <pc:sldChg chg="add del">
        <pc:chgData name="Demirbas, Elif" userId="S::edemirbas@bridgew.edu::714d5f1f-264e-425e-ab98-5ea4daf6dd37" providerId="AD" clId="Web-{FC1D446B-678E-BC74-1973-78C734DD6A6B}" dt="2022-05-03T23:12:09.512" v="1"/>
        <pc:sldMkLst>
          <pc:docMk/>
          <pc:sldMk cId="3817471000" sldId="301"/>
        </pc:sldMkLst>
      </pc:sldChg>
    </pc:docChg>
  </pc:docChgLst>
  <pc:docChgLst>
    <pc:chgData name="Demirbas, Elif" userId="714d5f1f-264e-425e-ab98-5ea4daf6dd37" providerId="ADAL" clId="{72C82814-C855-4BF4-B348-3747BA00A71B}"/>
    <pc:docChg chg="modSld">
      <pc:chgData name="Demirbas, Elif" userId="714d5f1f-264e-425e-ab98-5ea4daf6dd37" providerId="ADAL" clId="{72C82814-C855-4BF4-B348-3747BA00A71B}" dt="2021-04-07T22:19:56.408" v="46" actId="1076"/>
      <pc:docMkLst>
        <pc:docMk/>
      </pc:docMkLst>
      <pc:sldChg chg="modSp mod">
        <pc:chgData name="Demirbas, Elif" userId="714d5f1f-264e-425e-ab98-5ea4daf6dd37" providerId="ADAL" clId="{72C82814-C855-4BF4-B348-3747BA00A71B}" dt="2021-04-07T22:19:56.408" v="46" actId="1076"/>
        <pc:sldMkLst>
          <pc:docMk/>
          <pc:sldMk cId="521764760" sldId="286"/>
        </pc:sldMkLst>
        <pc:spChg chg="mod">
          <ac:chgData name="Demirbas, Elif" userId="714d5f1f-264e-425e-ab98-5ea4daf6dd37" providerId="ADAL" clId="{72C82814-C855-4BF4-B348-3747BA00A71B}" dt="2021-04-07T22:19:43.337" v="42" actId="20577"/>
          <ac:spMkLst>
            <pc:docMk/>
            <pc:sldMk cId="521764760" sldId="286"/>
            <ac:spMk id="5" creationId="{09F2661C-347D-41BC-A3F2-AA24ED56465B}"/>
          </ac:spMkLst>
        </pc:spChg>
        <pc:picChg chg="mod">
          <ac:chgData name="Demirbas, Elif" userId="714d5f1f-264e-425e-ab98-5ea4daf6dd37" providerId="ADAL" clId="{72C82814-C855-4BF4-B348-3747BA00A71B}" dt="2021-04-07T22:19:53.995" v="45" actId="1076"/>
          <ac:picMkLst>
            <pc:docMk/>
            <pc:sldMk cId="521764760" sldId="286"/>
            <ac:picMk id="3" creationId="{7BFBD5C6-CD9A-4EEF-979A-544C9EC028ED}"/>
          </ac:picMkLst>
        </pc:picChg>
        <pc:picChg chg="mod">
          <ac:chgData name="Demirbas, Elif" userId="714d5f1f-264e-425e-ab98-5ea4daf6dd37" providerId="ADAL" clId="{72C82814-C855-4BF4-B348-3747BA00A71B}" dt="2021-04-07T22:19:56.408" v="46" actId="1076"/>
          <ac:picMkLst>
            <pc:docMk/>
            <pc:sldMk cId="521764760" sldId="286"/>
            <ac:picMk id="7" creationId="{15AD27CE-74A7-448D-96C7-CDAD2733B25F}"/>
          </ac:picMkLst>
        </pc:picChg>
      </pc:sldChg>
    </pc:docChg>
  </pc:docChgLst>
  <pc:docChgLst>
    <pc:chgData name="Romig, Andrea" userId="S::aromig@student.bridgew.edu::1083f52d-5c0a-4d65-9bf0-db407c51906f" providerId="AD" clId="Web-{7281D20E-0717-C8D4-3291-637A039895AB}"/>
    <pc:docChg chg="modSld">
      <pc:chgData name="Romig, Andrea" userId="S::aromig@student.bridgew.edu::1083f52d-5c0a-4d65-9bf0-db407c51906f" providerId="AD" clId="Web-{7281D20E-0717-C8D4-3291-637A039895AB}" dt="2021-04-08T22:21:07.321" v="0" actId="14100"/>
      <pc:docMkLst>
        <pc:docMk/>
      </pc:docMkLst>
      <pc:sldChg chg="modSp">
        <pc:chgData name="Romig, Andrea" userId="S::aromig@student.bridgew.edu::1083f52d-5c0a-4d65-9bf0-db407c51906f" providerId="AD" clId="Web-{7281D20E-0717-C8D4-3291-637A039895AB}" dt="2021-04-08T22:21:07.321" v="0" actId="14100"/>
        <pc:sldMkLst>
          <pc:docMk/>
          <pc:sldMk cId="521764760" sldId="286"/>
        </pc:sldMkLst>
        <pc:spChg chg="mod">
          <ac:chgData name="Romig, Andrea" userId="S::aromig@student.bridgew.edu::1083f52d-5c0a-4d65-9bf0-db407c51906f" providerId="AD" clId="Web-{7281D20E-0717-C8D4-3291-637A039895AB}" dt="2021-04-08T22:21:07.321" v="0" actId="14100"/>
          <ac:spMkLst>
            <pc:docMk/>
            <pc:sldMk cId="521764760" sldId="286"/>
            <ac:spMk id="5" creationId="{09F2661C-347D-41BC-A3F2-AA24ED56465B}"/>
          </ac:spMkLst>
        </pc:spChg>
      </pc:sldChg>
    </pc:docChg>
  </pc:docChgLst>
  <pc:docChgLst>
    <pc:chgData name="Guest User" userId="S::urn:spo:anon#d2a8f3a6fd3999a175067308b85d54cd6bb0bb539b52e31c67d2ae46c0ad3ef5::" providerId="AD" clId="Web-{2EEAB434-EB11-B00C-AA1D-A7019D168D37}"/>
    <pc:docChg chg="modSld">
      <pc:chgData name="Guest User" userId="S::urn:spo:anon#d2a8f3a6fd3999a175067308b85d54cd6bb0bb539b52e31c67d2ae46c0ad3ef5::" providerId="AD" clId="Web-{2EEAB434-EB11-B00C-AA1D-A7019D168D37}" dt="2021-04-07T22:26:27.352" v="0" actId="14100"/>
      <pc:docMkLst>
        <pc:docMk/>
      </pc:docMkLst>
      <pc:sldChg chg="modSp">
        <pc:chgData name="Guest User" userId="S::urn:spo:anon#d2a8f3a6fd3999a175067308b85d54cd6bb0bb539b52e31c67d2ae46c0ad3ef5::" providerId="AD" clId="Web-{2EEAB434-EB11-B00C-AA1D-A7019D168D37}" dt="2021-04-07T22:26:27.352" v="0" actId="14100"/>
        <pc:sldMkLst>
          <pc:docMk/>
          <pc:sldMk cId="521764760" sldId="286"/>
        </pc:sldMkLst>
        <pc:picChg chg="mod">
          <ac:chgData name="Guest User" userId="S::urn:spo:anon#d2a8f3a6fd3999a175067308b85d54cd6bb0bb539b52e31c67d2ae46c0ad3ef5::" providerId="AD" clId="Web-{2EEAB434-EB11-B00C-AA1D-A7019D168D37}" dt="2021-04-07T22:26:27.352" v="0" actId="14100"/>
          <ac:picMkLst>
            <pc:docMk/>
            <pc:sldMk cId="521764760" sldId="286"/>
            <ac:picMk id="3" creationId="{7BFBD5C6-CD9A-4EEF-979A-544C9EC028ED}"/>
          </ac:picMkLst>
        </pc:picChg>
      </pc:sldChg>
    </pc:docChg>
  </pc:docChgLst>
  <pc:docChgLst>
    <pc:chgData name="Demirbas, Elif" userId="714d5f1f-264e-425e-ab98-5ea4daf6dd37" providerId="ADAL" clId="{EE617E1A-9C64-4B0D-87BB-212BEB0602BB}"/>
    <pc:docChg chg="undo custSel addSld delSld modSld sldOrd">
      <pc:chgData name="Demirbas, Elif" userId="714d5f1f-264e-425e-ab98-5ea4daf6dd37" providerId="ADAL" clId="{EE617E1A-9C64-4B0D-87BB-212BEB0602BB}" dt="2021-04-07T21:30:34.269" v="821" actId="13926"/>
      <pc:docMkLst>
        <pc:docMk/>
      </pc:docMkLst>
      <pc:sldChg chg="addSp delSp modSp mod ord">
        <pc:chgData name="Demirbas, Elif" userId="714d5f1f-264e-425e-ab98-5ea4daf6dd37" providerId="ADAL" clId="{EE617E1A-9C64-4B0D-87BB-212BEB0602BB}" dt="2021-04-07T20:55:16.154" v="478" actId="478"/>
        <pc:sldMkLst>
          <pc:docMk/>
          <pc:sldMk cId="79823107" sldId="278"/>
        </pc:sldMkLst>
        <pc:spChg chg="del">
          <ac:chgData name="Demirbas, Elif" userId="714d5f1f-264e-425e-ab98-5ea4daf6dd37" providerId="ADAL" clId="{EE617E1A-9C64-4B0D-87BB-212BEB0602BB}" dt="2021-04-07T20:34:47.538" v="149" actId="478"/>
          <ac:spMkLst>
            <pc:docMk/>
            <pc:sldMk cId="79823107" sldId="278"/>
            <ac:spMk id="2" creationId="{D41FEDFB-0926-4067-BFAF-DF84D240D4FD}"/>
          </ac:spMkLst>
        </pc:spChg>
        <pc:spChg chg="add del mod">
          <ac:chgData name="Demirbas, Elif" userId="714d5f1f-264e-425e-ab98-5ea4daf6dd37" providerId="ADAL" clId="{EE617E1A-9C64-4B0D-87BB-212BEB0602BB}" dt="2021-04-07T20:47:19.151" v="408" actId="478"/>
          <ac:spMkLst>
            <pc:docMk/>
            <pc:sldMk cId="79823107" sldId="278"/>
            <ac:spMk id="6" creationId="{ED248CDB-F589-47DC-AA29-F3614EECB6B6}"/>
          </ac:spMkLst>
        </pc:spChg>
        <pc:spChg chg="del mod">
          <ac:chgData name="Demirbas, Elif" userId="714d5f1f-264e-425e-ab98-5ea4daf6dd37" providerId="ADAL" clId="{EE617E1A-9C64-4B0D-87BB-212BEB0602BB}" dt="2021-04-07T20:47:15.319" v="407" actId="478"/>
          <ac:spMkLst>
            <pc:docMk/>
            <pc:sldMk cId="79823107" sldId="278"/>
            <ac:spMk id="8" creationId="{344F68F7-2EDE-4C71-99F3-A572B1747312}"/>
          </ac:spMkLst>
        </pc:spChg>
        <pc:spChg chg="add mod">
          <ac:chgData name="Demirbas, Elif" userId="714d5f1f-264e-425e-ab98-5ea4daf6dd37" providerId="ADAL" clId="{EE617E1A-9C64-4B0D-87BB-212BEB0602BB}" dt="2021-04-07T20:46:49.340" v="402"/>
          <ac:spMkLst>
            <pc:docMk/>
            <pc:sldMk cId="79823107" sldId="278"/>
            <ac:spMk id="11" creationId="{B098D5C9-8484-40AA-97D6-07407632B86B}"/>
          </ac:spMkLst>
        </pc:spChg>
        <pc:spChg chg="add del mod">
          <ac:chgData name="Demirbas, Elif" userId="714d5f1f-264e-425e-ab98-5ea4daf6dd37" providerId="ADAL" clId="{EE617E1A-9C64-4B0D-87BB-212BEB0602BB}" dt="2021-04-07T20:52:24.573" v="448" actId="478"/>
          <ac:spMkLst>
            <pc:docMk/>
            <pc:sldMk cId="79823107" sldId="278"/>
            <ac:spMk id="12" creationId="{C03050CE-96D8-4CCE-B344-E75E0942B85C}"/>
          </ac:spMkLst>
        </pc:spChg>
        <pc:spChg chg="add del mod">
          <ac:chgData name="Demirbas, Elif" userId="714d5f1f-264e-425e-ab98-5ea4daf6dd37" providerId="ADAL" clId="{EE617E1A-9C64-4B0D-87BB-212BEB0602BB}" dt="2021-04-07T20:55:16.154" v="478" actId="478"/>
          <ac:spMkLst>
            <pc:docMk/>
            <pc:sldMk cId="79823107" sldId="278"/>
            <ac:spMk id="13" creationId="{A33CED4A-B804-4BF3-B213-BA06EFD4FBFE}"/>
          </ac:spMkLst>
        </pc:spChg>
        <pc:picChg chg="add mod">
          <ac:chgData name="Demirbas, Elif" userId="714d5f1f-264e-425e-ab98-5ea4daf6dd37" providerId="ADAL" clId="{EE617E1A-9C64-4B0D-87BB-212BEB0602BB}" dt="2021-04-07T20:47:28.665" v="411" actId="1076"/>
          <ac:picMkLst>
            <pc:docMk/>
            <pc:sldMk cId="79823107" sldId="278"/>
            <ac:picMk id="7" creationId="{35A35AFA-D84D-4A05-9438-803B7711A375}"/>
          </ac:picMkLst>
        </pc:picChg>
        <pc:picChg chg="add mod">
          <ac:chgData name="Demirbas, Elif" userId="714d5f1f-264e-425e-ab98-5ea4daf6dd37" providerId="ADAL" clId="{EE617E1A-9C64-4B0D-87BB-212BEB0602BB}" dt="2021-04-07T20:47:33.368" v="412" actId="1076"/>
          <ac:picMkLst>
            <pc:docMk/>
            <pc:sldMk cId="79823107" sldId="278"/>
            <ac:picMk id="9" creationId="{23D8E409-212D-4D42-B952-529A1A5EBF91}"/>
          </ac:picMkLst>
        </pc:picChg>
        <pc:picChg chg="del">
          <ac:chgData name="Demirbas, Elif" userId="714d5f1f-264e-425e-ab98-5ea4daf6dd37" providerId="ADAL" clId="{EE617E1A-9C64-4B0D-87BB-212BEB0602BB}" dt="2021-04-07T20:34:41.608" v="148" actId="478"/>
          <ac:picMkLst>
            <pc:docMk/>
            <pc:sldMk cId="79823107" sldId="278"/>
            <ac:picMk id="10" creationId="{E5BDC57F-F80B-4BF5-9F01-08EEE095C6AD}"/>
          </ac:picMkLst>
        </pc:picChg>
      </pc:sldChg>
      <pc:sldChg chg="addSp delSp modSp mod">
        <pc:chgData name="Demirbas, Elif" userId="714d5f1f-264e-425e-ab98-5ea4daf6dd37" providerId="ADAL" clId="{EE617E1A-9C64-4B0D-87BB-212BEB0602BB}" dt="2021-04-07T21:30:34.269" v="821" actId="13926"/>
        <pc:sldMkLst>
          <pc:docMk/>
          <pc:sldMk cId="521764760" sldId="286"/>
        </pc:sldMkLst>
        <pc:spChg chg="mod">
          <ac:chgData name="Demirbas, Elif" userId="714d5f1f-264e-425e-ab98-5ea4daf6dd37" providerId="ADAL" clId="{EE617E1A-9C64-4B0D-87BB-212BEB0602BB}" dt="2021-04-07T20:56:39.851" v="522" actId="20577"/>
          <ac:spMkLst>
            <pc:docMk/>
            <pc:sldMk cId="521764760" sldId="286"/>
            <ac:spMk id="2" creationId="{F6EE1D9A-213C-4CC7-8C69-60BB2710F28F}"/>
          </ac:spMkLst>
        </pc:spChg>
        <pc:spChg chg="mod">
          <ac:chgData name="Demirbas, Elif" userId="714d5f1f-264e-425e-ab98-5ea4daf6dd37" providerId="ADAL" clId="{EE617E1A-9C64-4B0D-87BB-212BEB0602BB}" dt="2021-04-07T21:30:34.269" v="821" actId="13926"/>
          <ac:spMkLst>
            <pc:docMk/>
            <pc:sldMk cId="521764760" sldId="286"/>
            <ac:spMk id="5" creationId="{09F2661C-347D-41BC-A3F2-AA24ED56465B}"/>
          </ac:spMkLst>
        </pc:spChg>
        <pc:picChg chg="del">
          <ac:chgData name="Demirbas, Elif" userId="714d5f1f-264e-425e-ab98-5ea4daf6dd37" providerId="ADAL" clId="{EE617E1A-9C64-4B0D-87BB-212BEB0602BB}" dt="2021-04-07T20:27:03.640" v="102" actId="478"/>
          <ac:picMkLst>
            <pc:docMk/>
            <pc:sldMk cId="521764760" sldId="286"/>
            <ac:picMk id="4" creationId="{8BC0C46A-8DF1-4FCF-AF65-203ACE23145C}"/>
          </ac:picMkLst>
        </pc:picChg>
        <pc:picChg chg="add del mod">
          <ac:chgData name="Demirbas, Elif" userId="714d5f1f-264e-425e-ab98-5ea4daf6dd37" providerId="ADAL" clId="{EE617E1A-9C64-4B0D-87BB-212BEB0602BB}" dt="2021-04-07T21:26:58.488" v="765" actId="478"/>
          <ac:picMkLst>
            <pc:docMk/>
            <pc:sldMk cId="521764760" sldId="286"/>
            <ac:picMk id="6" creationId="{32F02AB6-3ECA-4309-B5CF-703463417DEB}"/>
          </ac:picMkLst>
        </pc:picChg>
        <pc:picChg chg="add mod">
          <ac:chgData name="Demirbas, Elif" userId="714d5f1f-264e-425e-ab98-5ea4daf6dd37" providerId="ADAL" clId="{EE617E1A-9C64-4B0D-87BB-212BEB0602BB}" dt="2021-04-07T21:27:14.865" v="768" actId="1076"/>
          <ac:picMkLst>
            <pc:docMk/>
            <pc:sldMk cId="521764760" sldId="286"/>
            <ac:picMk id="7" creationId="{15AD27CE-74A7-448D-96C7-CDAD2733B25F}"/>
          </ac:picMkLst>
        </pc:picChg>
      </pc:sldChg>
      <pc:sldChg chg="addSp delSp modSp mod">
        <pc:chgData name="Demirbas, Elif" userId="714d5f1f-264e-425e-ab98-5ea4daf6dd37" providerId="ADAL" clId="{EE617E1A-9C64-4B0D-87BB-212BEB0602BB}" dt="2021-04-07T20:56:00.580" v="483" actId="1076"/>
        <pc:sldMkLst>
          <pc:docMk/>
          <pc:sldMk cId="1023498394" sldId="288"/>
        </pc:sldMkLst>
        <pc:spChg chg="del mod">
          <ac:chgData name="Demirbas, Elif" userId="714d5f1f-264e-425e-ab98-5ea4daf6dd37" providerId="ADAL" clId="{EE617E1A-9C64-4B0D-87BB-212BEB0602BB}" dt="2021-04-07T20:46:42.379" v="400" actId="21"/>
          <ac:spMkLst>
            <pc:docMk/>
            <pc:sldMk cId="1023498394" sldId="288"/>
            <ac:spMk id="2" creationId="{FB3956CB-D9E0-41EF-85F1-C455453D481A}"/>
          </ac:spMkLst>
        </pc:spChg>
        <pc:spChg chg="del">
          <ac:chgData name="Demirbas, Elif" userId="714d5f1f-264e-425e-ab98-5ea4daf6dd37" providerId="ADAL" clId="{EE617E1A-9C64-4B0D-87BB-212BEB0602BB}" dt="2021-04-07T20:27:30.876" v="106" actId="478"/>
          <ac:spMkLst>
            <pc:docMk/>
            <pc:sldMk cId="1023498394" sldId="288"/>
            <ac:spMk id="5" creationId="{8EF28C68-259F-4502-A731-3C1E426A534E}"/>
          </ac:spMkLst>
        </pc:spChg>
        <pc:spChg chg="add del mod">
          <ac:chgData name="Demirbas, Elif" userId="714d5f1f-264e-425e-ab98-5ea4daf6dd37" providerId="ADAL" clId="{EE617E1A-9C64-4B0D-87BB-212BEB0602BB}" dt="2021-04-07T20:27:36.696" v="108" actId="478"/>
          <ac:spMkLst>
            <pc:docMk/>
            <pc:sldMk cId="1023498394" sldId="288"/>
            <ac:spMk id="6" creationId="{BEDA4B6F-1B82-4E79-A3A1-42E975E6D82C}"/>
          </ac:spMkLst>
        </pc:spChg>
        <pc:spChg chg="del">
          <ac:chgData name="Demirbas, Elif" userId="714d5f1f-264e-425e-ab98-5ea4daf6dd37" providerId="ADAL" clId="{EE617E1A-9C64-4B0D-87BB-212BEB0602BB}" dt="2021-04-07T20:27:43.709" v="109" actId="478"/>
          <ac:spMkLst>
            <pc:docMk/>
            <pc:sldMk cId="1023498394" sldId="288"/>
            <ac:spMk id="7" creationId="{25E3EA7B-5BB1-4C5F-8760-6B3038F5765C}"/>
          </ac:spMkLst>
        </pc:spChg>
        <pc:spChg chg="add del mod">
          <ac:chgData name="Demirbas, Elif" userId="714d5f1f-264e-425e-ab98-5ea4daf6dd37" providerId="ADAL" clId="{EE617E1A-9C64-4B0D-87BB-212BEB0602BB}" dt="2021-04-07T20:47:42.803" v="413" actId="478"/>
          <ac:spMkLst>
            <pc:docMk/>
            <pc:sldMk cId="1023498394" sldId="288"/>
            <ac:spMk id="8" creationId="{A2D6377F-979D-4867-9DE5-0582BDE17E80}"/>
          </ac:spMkLst>
        </pc:spChg>
        <pc:spChg chg="del">
          <ac:chgData name="Demirbas, Elif" userId="714d5f1f-264e-425e-ab98-5ea4daf6dd37" providerId="ADAL" clId="{EE617E1A-9C64-4B0D-87BB-212BEB0602BB}" dt="2021-04-07T20:27:43.709" v="109" actId="478"/>
          <ac:spMkLst>
            <pc:docMk/>
            <pc:sldMk cId="1023498394" sldId="288"/>
            <ac:spMk id="9" creationId="{89603F3C-D8F1-4781-9F3E-B4B754CC2BF5}"/>
          </ac:spMkLst>
        </pc:spChg>
        <pc:spChg chg="add del mod">
          <ac:chgData name="Demirbas, Elif" userId="714d5f1f-264e-425e-ab98-5ea4daf6dd37" providerId="ADAL" clId="{EE617E1A-9C64-4B0D-87BB-212BEB0602BB}" dt="2021-04-07T20:46:59.047" v="403"/>
          <ac:spMkLst>
            <pc:docMk/>
            <pc:sldMk cId="1023498394" sldId="288"/>
            <ac:spMk id="21" creationId="{6B440C8F-E09B-4DD6-9DA4-471AA2280734}"/>
          </ac:spMkLst>
        </pc:spChg>
        <pc:spChg chg="add mod">
          <ac:chgData name="Demirbas, Elif" userId="714d5f1f-264e-425e-ab98-5ea4daf6dd37" providerId="ADAL" clId="{EE617E1A-9C64-4B0D-87BB-212BEB0602BB}" dt="2021-04-07T20:46:59.047" v="403"/>
          <ac:spMkLst>
            <pc:docMk/>
            <pc:sldMk cId="1023498394" sldId="288"/>
            <ac:spMk id="22" creationId="{49725211-F075-449D-865B-464F9B1FE189}"/>
          </ac:spMkLst>
        </pc:spChg>
        <pc:picChg chg="del">
          <ac:chgData name="Demirbas, Elif" userId="714d5f1f-264e-425e-ab98-5ea4daf6dd37" providerId="ADAL" clId="{EE617E1A-9C64-4B0D-87BB-212BEB0602BB}" dt="2021-04-07T20:27:32.308" v="107" actId="478"/>
          <ac:picMkLst>
            <pc:docMk/>
            <pc:sldMk cId="1023498394" sldId="288"/>
            <ac:picMk id="4" creationId="{7931F559-232C-4689-9E87-A0B22D3F9645}"/>
          </ac:picMkLst>
        </pc:picChg>
        <pc:picChg chg="add del mod">
          <ac:chgData name="Demirbas, Elif" userId="714d5f1f-264e-425e-ab98-5ea4daf6dd37" providerId="ADAL" clId="{EE617E1A-9C64-4B0D-87BB-212BEB0602BB}" dt="2021-04-07T20:40:55.557" v="189" actId="478"/>
          <ac:picMkLst>
            <pc:docMk/>
            <pc:sldMk cId="1023498394" sldId="288"/>
            <ac:picMk id="11" creationId="{89FB7616-F6BC-4EC3-891A-3A2639204ADC}"/>
          </ac:picMkLst>
        </pc:picChg>
        <pc:picChg chg="add del mod">
          <ac:chgData name="Demirbas, Elif" userId="714d5f1f-264e-425e-ab98-5ea4daf6dd37" providerId="ADAL" clId="{EE617E1A-9C64-4B0D-87BB-212BEB0602BB}" dt="2021-04-07T20:40:56.937" v="190" actId="478"/>
          <ac:picMkLst>
            <pc:docMk/>
            <pc:sldMk cId="1023498394" sldId="288"/>
            <ac:picMk id="13" creationId="{6407BC57-C611-4EF0-97F9-5A0DB049E8CF}"/>
          </ac:picMkLst>
        </pc:picChg>
        <pc:picChg chg="add mod">
          <ac:chgData name="Demirbas, Elif" userId="714d5f1f-264e-425e-ab98-5ea4daf6dd37" providerId="ADAL" clId="{EE617E1A-9C64-4B0D-87BB-212BEB0602BB}" dt="2021-04-07T20:55:52.017" v="480" actId="1076"/>
          <ac:picMkLst>
            <pc:docMk/>
            <pc:sldMk cId="1023498394" sldId="288"/>
            <ac:picMk id="15" creationId="{B58F33C9-FFC9-4C1B-918B-8FFBCA16A74A}"/>
          </ac:picMkLst>
        </pc:picChg>
        <pc:picChg chg="add mod">
          <ac:chgData name="Demirbas, Elif" userId="714d5f1f-264e-425e-ab98-5ea4daf6dd37" providerId="ADAL" clId="{EE617E1A-9C64-4B0D-87BB-212BEB0602BB}" dt="2021-04-07T20:56:00.580" v="483" actId="1076"/>
          <ac:picMkLst>
            <pc:docMk/>
            <pc:sldMk cId="1023498394" sldId="288"/>
            <ac:picMk id="17" creationId="{ECCCA4A9-6DFE-4168-AF2D-4C8B24AA4136}"/>
          </ac:picMkLst>
        </pc:picChg>
        <pc:picChg chg="add mod">
          <ac:chgData name="Demirbas, Elif" userId="714d5f1f-264e-425e-ab98-5ea4daf6dd37" providerId="ADAL" clId="{EE617E1A-9C64-4B0D-87BB-212BEB0602BB}" dt="2021-04-07T20:55:55.853" v="481" actId="1076"/>
          <ac:picMkLst>
            <pc:docMk/>
            <pc:sldMk cId="1023498394" sldId="288"/>
            <ac:picMk id="19" creationId="{84F8ACA6-9B62-48BF-A328-82FDE384D897}"/>
          </ac:picMkLst>
        </pc:picChg>
      </pc:sldChg>
      <pc:sldChg chg="addSp delSp modSp del mod">
        <pc:chgData name="Demirbas, Elif" userId="714d5f1f-264e-425e-ab98-5ea4daf6dd37" providerId="ADAL" clId="{EE617E1A-9C64-4B0D-87BB-212BEB0602BB}" dt="2021-04-07T21:29:28.732" v="778" actId="47"/>
        <pc:sldMkLst>
          <pc:docMk/>
          <pc:sldMk cId="878740009" sldId="290"/>
        </pc:sldMkLst>
        <pc:spChg chg="del">
          <ac:chgData name="Demirbas, Elif" userId="714d5f1f-264e-425e-ab98-5ea4daf6dd37" providerId="ADAL" clId="{EE617E1A-9C64-4B0D-87BB-212BEB0602BB}" dt="2021-04-07T20:56:10.266" v="486" actId="478"/>
          <ac:spMkLst>
            <pc:docMk/>
            <pc:sldMk cId="878740009" sldId="290"/>
            <ac:spMk id="2" creationId="{D41FEDFB-0926-4067-BFAF-DF84D240D4FD}"/>
          </ac:spMkLst>
        </pc:spChg>
        <pc:spChg chg="add mod">
          <ac:chgData name="Demirbas, Elif" userId="714d5f1f-264e-425e-ab98-5ea4daf6dd37" providerId="ADAL" clId="{EE617E1A-9C64-4B0D-87BB-212BEB0602BB}" dt="2021-04-07T21:24:50.958" v="698" actId="20577"/>
          <ac:spMkLst>
            <pc:docMk/>
            <pc:sldMk cId="878740009" sldId="290"/>
            <ac:spMk id="7" creationId="{D78ECA73-AE0C-4948-AD20-061BEC277DA3}"/>
          </ac:spMkLst>
        </pc:spChg>
        <pc:spChg chg="del">
          <ac:chgData name="Demirbas, Elif" userId="714d5f1f-264e-425e-ab98-5ea4daf6dd37" providerId="ADAL" clId="{EE617E1A-9C64-4B0D-87BB-212BEB0602BB}" dt="2021-04-07T20:56:13.655" v="487" actId="478"/>
          <ac:spMkLst>
            <pc:docMk/>
            <pc:sldMk cId="878740009" sldId="290"/>
            <ac:spMk id="8" creationId="{344F68F7-2EDE-4C71-99F3-A572B1747312}"/>
          </ac:spMkLst>
        </pc:spChg>
        <pc:picChg chg="del">
          <ac:chgData name="Demirbas, Elif" userId="714d5f1f-264e-425e-ab98-5ea4daf6dd37" providerId="ADAL" clId="{EE617E1A-9C64-4B0D-87BB-212BEB0602BB}" dt="2021-04-07T20:56:05.924" v="484" actId="478"/>
          <ac:picMkLst>
            <pc:docMk/>
            <pc:sldMk cId="878740009" sldId="290"/>
            <ac:picMk id="6" creationId="{FB365859-73D7-486F-894B-B2288B79B271}"/>
          </ac:picMkLst>
        </pc:picChg>
        <pc:picChg chg="add del mod">
          <ac:chgData name="Demirbas, Elif" userId="714d5f1f-264e-425e-ab98-5ea4daf6dd37" providerId="ADAL" clId="{EE617E1A-9C64-4B0D-87BB-212BEB0602BB}" dt="2021-04-07T21:29:15.078" v="774" actId="21"/>
          <ac:picMkLst>
            <pc:docMk/>
            <pc:sldMk cId="878740009" sldId="290"/>
            <ac:picMk id="10" creationId="{F65B0665-2013-4C4A-9F22-662767DE19CB}"/>
          </ac:picMkLst>
        </pc:picChg>
        <pc:cxnChg chg="del">
          <ac:chgData name="Demirbas, Elif" userId="714d5f1f-264e-425e-ab98-5ea4daf6dd37" providerId="ADAL" clId="{EE617E1A-9C64-4B0D-87BB-212BEB0602BB}" dt="2021-04-07T20:56:07.748" v="485" actId="478"/>
          <ac:cxnSpMkLst>
            <pc:docMk/>
            <pc:sldMk cId="878740009" sldId="290"/>
            <ac:cxnSpMk id="11" creationId="{BA8418F1-1ADB-4342-80F5-14AABCF753A8}"/>
          </ac:cxnSpMkLst>
        </pc:cxnChg>
      </pc:sldChg>
      <pc:sldChg chg="del">
        <pc:chgData name="Demirbas, Elif" userId="714d5f1f-264e-425e-ab98-5ea4daf6dd37" providerId="ADAL" clId="{EE617E1A-9C64-4B0D-87BB-212BEB0602BB}" dt="2021-04-07T20:56:21.556" v="489" actId="47"/>
        <pc:sldMkLst>
          <pc:docMk/>
          <pc:sldMk cId="1312945131" sldId="291"/>
        </pc:sldMkLst>
      </pc:sldChg>
      <pc:sldChg chg="del">
        <pc:chgData name="Demirbas, Elif" userId="714d5f1f-264e-425e-ab98-5ea4daf6dd37" providerId="ADAL" clId="{EE617E1A-9C64-4B0D-87BB-212BEB0602BB}" dt="2021-04-07T20:56:18.531" v="488" actId="47"/>
        <pc:sldMkLst>
          <pc:docMk/>
          <pc:sldMk cId="1067009474" sldId="292"/>
        </pc:sldMkLst>
      </pc:sldChg>
      <pc:sldChg chg="del">
        <pc:chgData name="Demirbas, Elif" userId="714d5f1f-264e-425e-ab98-5ea4daf6dd37" providerId="ADAL" clId="{EE617E1A-9C64-4B0D-87BB-212BEB0602BB}" dt="2021-04-07T20:56:23.424" v="490" actId="47"/>
        <pc:sldMkLst>
          <pc:docMk/>
          <pc:sldMk cId="2113500061" sldId="293"/>
        </pc:sldMkLst>
      </pc:sldChg>
      <pc:sldChg chg="addSp delSp modSp add mod">
        <pc:chgData name="Demirbas, Elif" userId="714d5f1f-264e-425e-ab98-5ea4daf6dd37" providerId="ADAL" clId="{EE617E1A-9C64-4B0D-87BB-212BEB0602BB}" dt="2021-04-07T20:51:24.854" v="439" actId="1076"/>
        <pc:sldMkLst>
          <pc:docMk/>
          <pc:sldMk cId="651447257" sldId="294"/>
        </pc:sldMkLst>
        <pc:spChg chg="add del mod">
          <ac:chgData name="Demirbas, Elif" userId="714d5f1f-264e-425e-ab98-5ea4daf6dd37" providerId="ADAL" clId="{EE617E1A-9C64-4B0D-87BB-212BEB0602BB}" dt="2021-04-07T20:49:51.661" v="417" actId="478"/>
          <ac:spMkLst>
            <pc:docMk/>
            <pc:sldMk cId="651447257" sldId="294"/>
            <ac:spMk id="8" creationId="{E5A4E42E-953D-4382-AE69-9F81DE2264FC}"/>
          </ac:spMkLst>
        </pc:spChg>
        <pc:spChg chg="mod">
          <ac:chgData name="Demirbas, Elif" userId="714d5f1f-264e-425e-ab98-5ea4daf6dd37" providerId="ADAL" clId="{EE617E1A-9C64-4B0D-87BB-212BEB0602BB}" dt="2021-04-07T20:50:33.671" v="429" actId="14100"/>
          <ac:spMkLst>
            <pc:docMk/>
            <pc:sldMk cId="651447257" sldId="294"/>
            <ac:spMk id="12" creationId="{C03050CE-96D8-4CCE-B344-E75E0942B85C}"/>
          </ac:spMkLst>
        </pc:spChg>
        <pc:picChg chg="add mod">
          <ac:chgData name="Demirbas, Elif" userId="714d5f1f-264e-425e-ab98-5ea4daf6dd37" providerId="ADAL" clId="{EE617E1A-9C64-4B0D-87BB-212BEB0602BB}" dt="2021-04-07T20:51:24.854" v="439" actId="1076"/>
          <ac:picMkLst>
            <pc:docMk/>
            <pc:sldMk cId="651447257" sldId="294"/>
            <ac:picMk id="5" creationId="{EFB8DBB7-91C8-45E0-A5AB-0C819DA1609C}"/>
          </ac:picMkLst>
        </pc:picChg>
        <pc:picChg chg="del">
          <ac:chgData name="Demirbas, Elif" userId="714d5f1f-264e-425e-ab98-5ea4daf6dd37" providerId="ADAL" clId="{EE617E1A-9C64-4B0D-87BB-212BEB0602BB}" dt="2021-04-07T20:49:46.927" v="415" actId="478"/>
          <ac:picMkLst>
            <pc:docMk/>
            <pc:sldMk cId="651447257" sldId="294"/>
            <ac:picMk id="7" creationId="{35A35AFA-D84D-4A05-9438-803B7711A375}"/>
          </ac:picMkLst>
        </pc:picChg>
        <pc:picChg chg="del">
          <ac:chgData name="Demirbas, Elif" userId="714d5f1f-264e-425e-ab98-5ea4daf6dd37" providerId="ADAL" clId="{EE617E1A-9C64-4B0D-87BB-212BEB0602BB}" dt="2021-04-07T20:50:35.802" v="430" actId="478"/>
          <ac:picMkLst>
            <pc:docMk/>
            <pc:sldMk cId="651447257" sldId="294"/>
            <ac:picMk id="9" creationId="{23D8E409-212D-4D42-B952-529A1A5EBF91}"/>
          </ac:picMkLst>
        </pc:picChg>
        <pc:picChg chg="add mod">
          <ac:chgData name="Demirbas, Elif" userId="714d5f1f-264e-425e-ab98-5ea4daf6dd37" providerId="ADAL" clId="{EE617E1A-9C64-4B0D-87BB-212BEB0602BB}" dt="2021-04-07T20:51:17.742" v="436" actId="14100"/>
          <ac:picMkLst>
            <pc:docMk/>
            <pc:sldMk cId="651447257" sldId="294"/>
            <ac:picMk id="10" creationId="{18812A8E-4EA6-436F-9E63-F29D823A80FB}"/>
          </ac:picMkLst>
        </pc:picChg>
      </pc:sldChg>
      <pc:sldChg chg="addSp delSp modSp add mod ord">
        <pc:chgData name="Demirbas, Elif" userId="714d5f1f-264e-425e-ab98-5ea4daf6dd37" providerId="ADAL" clId="{EE617E1A-9C64-4B0D-87BB-212BEB0602BB}" dt="2021-04-07T20:59:43.456" v="530" actId="1076"/>
        <pc:sldMkLst>
          <pc:docMk/>
          <pc:sldMk cId="2757685680" sldId="295"/>
        </pc:sldMkLst>
        <pc:spChg chg="mod">
          <ac:chgData name="Demirbas, Elif" userId="714d5f1f-264e-425e-ab98-5ea4daf6dd37" providerId="ADAL" clId="{EE617E1A-9C64-4B0D-87BB-212BEB0602BB}" dt="2021-04-07T20:59:43.456" v="530" actId="1076"/>
          <ac:spMkLst>
            <pc:docMk/>
            <pc:sldMk cId="2757685680" sldId="295"/>
            <ac:spMk id="3" creationId="{C547FF5B-C064-432B-8C72-B34398A4D7B1}"/>
          </ac:spMkLst>
        </pc:spChg>
        <pc:spChg chg="mod">
          <ac:chgData name="Demirbas, Elif" userId="714d5f1f-264e-425e-ab98-5ea4daf6dd37" providerId="ADAL" clId="{EE617E1A-9C64-4B0D-87BB-212BEB0602BB}" dt="2021-04-07T20:54:07.960" v="458" actId="20577"/>
          <ac:spMkLst>
            <pc:docMk/>
            <pc:sldMk cId="2757685680" sldId="295"/>
            <ac:spMk id="11" creationId="{B098D5C9-8484-40AA-97D6-07407632B86B}"/>
          </ac:spMkLst>
        </pc:spChg>
        <pc:spChg chg="del">
          <ac:chgData name="Demirbas, Elif" userId="714d5f1f-264e-425e-ab98-5ea4daf6dd37" providerId="ADAL" clId="{EE617E1A-9C64-4B0D-87BB-212BEB0602BB}" dt="2021-04-07T20:54:22.511" v="464" actId="478"/>
          <ac:spMkLst>
            <pc:docMk/>
            <pc:sldMk cId="2757685680" sldId="295"/>
            <ac:spMk id="12" creationId="{C03050CE-96D8-4CCE-B344-E75E0942B85C}"/>
          </ac:spMkLst>
        </pc:spChg>
        <pc:picChg chg="del">
          <ac:chgData name="Demirbas, Elif" userId="714d5f1f-264e-425e-ab98-5ea4daf6dd37" providerId="ADAL" clId="{EE617E1A-9C64-4B0D-87BB-212BEB0602BB}" dt="2021-04-07T20:54:11.215" v="459" actId="478"/>
          <ac:picMkLst>
            <pc:docMk/>
            <pc:sldMk cId="2757685680" sldId="295"/>
            <ac:picMk id="5" creationId="{EFB8DBB7-91C8-45E0-A5AB-0C819DA1609C}"/>
          </ac:picMkLst>
        </pc:picChg>
        <pc:picChg chg="add mod">
          <ac:chgData name="Demirbas, Elif" userId="714d5f1f-264e-425e-ab98-5ea4daf6dd37" providerId="ADAL" clId="{EE617E1A-9C64-4B0D-87BB-212BEB0602BB}" dt="2021-04-07T20:59:33.186" v="527" actId="1076"/>
          <ac:picMkLst>
            <pc:docMk/>
            <pc:sldMk cId="2757685680" sldId="295"/>
            <ac:picMk id="6" creationId="{DD25EE07-E404-46AE-A0C0-B3DC723AF9C5}"/>
          </ac:picMkLst>
        </pc:picChg>
        <pc:picChg chg="del">
          <ac:chgData name="Demirbas, Elif" userId="714d5f1f-264e-425e-ab98-5ea4daf6dd37" providerId="ADAL" clId="{EE617E1A-9C64-4B0D-87BB-212BEB0602BB}" dt="2021-04-07T20:54:12.633" v="460" actId="478"/>
          <ac:picMkLst>
            <pc:docMk/>
            <pc:sldMk cId="2757685680" sldId="295"/>
            <ac:picMk id="10" creationId="{18812A8E-4EA6-436F-9E63-F29D823A80FB}"/>
          </ac:picMkLst>
        </pc:picChg>
      </pc:sldChg>
      <pc:sldChg chg="addSp delSp modSp add mod ord">
        <pc:chgData name="Demirbas, Elif" userId="714d5f1f-264e-425e-ab98-5ea4daf6dd37" providerId="ADAL" clId="{EE617E1A-9C64-4B0D-87BB-212BEB0602BB}" dt="2021-04-07T21:20:05.701" v="646" actId="1076"/>
        <pc:sldMkLst>
          <pc:docMk/>
          <pc:sldMk cId="3306355807" sldId="296"/>
        </pc:sldMkLst>
        <pc:spChg chg="del mod">
          <ac:chgData name="Demirbas, Elif" userId="714d5f1f-264e-425e-ab98-5ea4daf6dd37" providerId="ADAL" clId="{EE617E1A-9C64-4B0D-87BB-212BEB0602BB}" dt="2021-04-07T21:18:54.198" v="641" actId="478"/>
          <ac:spMkLst>
            <pc:docMk/>
            <pc:sldMk cId="3306355807" sldId="296"/>
            <ac:spMk id="3" creationId="{C547FF5B-C064-432B-8C72-B34398A4D7B1}"/>
          </ac:spMkLst>
        </pc:spChg>
        <pc:spChg chg="add del mod">
          <ac:chgData name="Demirbas, Elif" userId="714d5f1f-264e-425e-ab98-5ea4daf6dd37" providerId="ADAL" clId="{EE617E1A-9C64-4B0D-87BB-212BEB0602BB}" dt="2021-04-07T21:18:27.217" v="633" actId="478"/>
          <ac:spMkLst>
            <pc:docMk/>
            <pc:sldMk cId="3306355807" sldId="296"/>
            <ac:spMk id="7" creationId="{273E9A3A-BB26-4512-B676-C5A6D7E0BE2E}"/>
          </ac:spMkLst>
        </pc:spChg>
        <pc:spChg chg="mod">
          <ac:chgData name="Demirbas, Elif" userId="714d5f1f-264e-425e-ab98-5ea4daf6dd37" providerId="ADAL" clId="{EE617E1A-9C64-4B0D-87BB-212BEB0602BB}" dt="2021-04-07T20:55:06.518" v="477" actId="20577"/>
          <ac:spMkLst>
            <pc:docMk/>
            <pc:sldMk cId="3306355807" sldId="296"/>
            <ac:spMk id="11" creationId="{B098D5C9-8484-40AA-97D6-07407632B86B}"/>
          </ac:spMkLst>
        </pc:spChg>
        <pc:spChg chg="add mod">
          <ac:chgData name="Demirbas, Elif" userId="714d5f1f-264e-425e-ab98-5ea4daf6dd37" providerId="ADAL" clId="{EE617E1A-9C64-4B0D-87BB-212BEB0602BB}" dt="2021-04-07T21:19:20.757" v="644" actId="1076"/>
          <ac:spMkLst>
            <pc:docMk/>
            <pc:sldMk cId="3306355807" sldId="296"/>
            <ac:spMk id="12" creationId="{C13991E6-C65E-4BBD-A13C-BEC1591E6EF8}"/>
          </ac:spMkLst>
        </pc:spChg>
        <pc:spChg chg="add del mod">
          <ac:chgData name="Demirbas, Elif" userId="714d5f1f-264e-425e-ab98-5ea4daf6dd37" providerId="ADAL" clId="{EE617E1A-9C64-4B0D-87BB-212BEB0602BB}" dt="2021-04-07T21:18:57.044" v="642" actId="478"/>
          <ac:spMkLst>
            <pc:docMk/>
            <pc:sldMk cId="3306355807" sldId="296"/>
            <ac:spMk id="14" creationId="{D81ADAE0-2376-42E5-BFB0-027C8BEC1CCA}"/>
          </ac:spMkLst>
        </pc:spChg>
        <pc:picChg chg="add del mod">
          <ac:chgData name="Demirbas, Elif" userId="714d5f1f-264e-425e-ab98-5ea4daf6dd37" providerId="ADAL" clId="{EE617E1A-9C64-4B0D-87BB-212BEB0602BB}" dt="2021-04-07T21:18:28.407" v="634" actId="478"/>
          <ac:picMkLst>
            <pc:docMk/>
            <pc:sldMk cId="3306355807" sldId="296"/>
            <ac:picMk id="5" creationId="{DAFD8D7B-D0F0-422E-9D1F-9286F208D921}"/>
          </ac:picMkLst>
        </pc:picChg>
        <pc:picChg chg="del">
          <ac:chgData name="Demirbas, Elif" userId="714d5f1f-264e-425e-ab98-5ea4daf6dd37" providerId="ADAL" clId="{EE617E1A-9C64-4B0D-87BB-212BEB0602BB}" dt="2021-04-07T20:54:45.022" v="468" actId="478"/>
          <ac:picMkLst>
            <pc:docMk/>
            <pc:sldMk cId="3306355807" sldId="296"/>
            <ac:picMk id="6" creationId="{DD25EE07-E404-46AE-A0C0-B3DC723AF9C5}"/>
          </ac:picMkLst>
        </pc:picChg>
        <pc:picChg chg="add mod">
          <ac:chgData name="Demirbas, Elif" userId="714d5f1f-264e-425e-ab98-5ea4daf6dd37" providerId="ADAL" clId="{EE617E1A-9C64-4B0D-87BB-212BEB0602BB}" dt="2021-04-07T21:18:38.085" v="637" actId="1076"/>
          <ac:picMkLst>
            <pc:docMk/>
            <pc:sldMk cId="3306355807" sldId="296"/>
            <ac:picMk id="9" creationId="{55F501C1-808A-43AA-A3BC-2776818D9693}"/>
          </ac:picMkLst>
        </pc:picChg>
        <pc:picChg chg="add mod">
          <ac:chgData name="Demirbas, Elif" userId="714d5f1f-264e-425e-ab98-5ea4daf6dd37" providerId="ADAL" clId="{EE617E1A-9C64-4B0D-87BB-212BEB0602BB}" dt="2021-04-07T21:20:05.701" v="646" actId="1076"/>
          <ac:picMkLst>
            <pc:docMk/>
            <pc:sldMk cId="3306355807" sldId="296"/>
            <ac:picMk id="16" creationId="{671B0DFC-A78C-4999-B36D-1F2705A2910E}"/>
          </ac:picMkLst>
        </pc:picChg>
      </pc:sldChg>
      <pc:sldChg chg="modSp add mod">
        <pc:chgData name="Demirbas, Elif" userId="714d5f1f-264e-425e-ab98-5ea4daf6dd37" providerId="ADAL" clId="{EE617E1A-9C64-4B0D-87BB-212BEB0602BB}" dt="2021-04-07T21:06:39.989" v="548" actId="12"/>
        <pc:sldMkLst>
          <pc:docMk/>
          <pc:sldMk cId="1179196264" sldId="297"/>
        </pc:sldMkLst>
        <pc:spChg chg="mod">
          <ac:chgData name="Demirbas, Elif" userId="714d5f1f-264e-425e-ab98-5ea4daf6dd37" providerId="ADAL" clId="{EE617E1A-9C64-4B0D-87BB-212BEB0602BB}" dt="2021-04-07T21:06:39.989" v="548" actId="12"/>
          <ac:spMkLst>
            <pc:docMk/>
            <pc:sldMk cId="1179196264" sldId="297"/>
            <ac:spMk id="7" creationId="{273E9A3A-BB26-4512-B676-C5A6D7E0BE2E}"/>
          </ac:spMkLst>
        </pc:spChg>
        <pc:picChg chg="mod">
          <ac:chgData name="Demirbas, Elif" userId="714d5f1f-264e-425e-ab98-5ea4daf6dd37" providerId="ADAL" clId="{EE617E1A-9C64-4B0D-87BB-212BEB0602BB}" dt="2021-04-07T21:06:28.595" v="547" actId="1076"/>
          <ac:picMkLst>
            <pc:docMk/>
            <pc:sldMk cId="1179196264" sldId="297"/>
            <ac:picMk id="5" creationId="{DAFD8D7B-D0F0-422E-9D1F-9286F208D921}"/>
          </ac:picMkLst>
        </pc:picChg>
      </pc:sldChg>
      <pc:sldChg chg="addSp delSp modSp add mod">
        <pc:chgData name="Demirbas, Elif" userId="714d5f1f-264e-425e-ab98-5ea4daf6dd37" providerId="ADAL" clId="{EE617E1A-9C64-4B0D-87BB-212BEB0602BB}" dt="2021-04-07T21:14:02.789" v="630" actId="1076"/>
        <pc:sldMkLst>
          <pc:docMk/>
          <pc:sldMk cId="3271578506" sldId="298"/>
        </pc:sldMkLst>
        <pc:spChg chg="del">
          <ac:chgData name="Demirbas, Elif" userId="714d5f1f-264e-425e-ab98-5ea4daf6dd37" providerId="ADAL" clId="{EE617E1A-9C64-4B0D-87BB-212BEB0602BB}" dt="2021-04-07T21:11:43.343" v="550" actId="478"/>
          <ac:spMkLst>
            <pc:docMk/>
            <pc:sldMk cId="3271578506" sldId="298"/>
            <ac:spMk id="7" creationId="{273E9A3A-BB26-4512-B676-C5A6D7E0BE2E}"/>
          </ac:spMkLst>
        </pc:spChg>
        <pc:spChg chg="add mod">
          <ac:chgData name="Demirbas, Elif" userId="714d5f1f-264e-425e-ab98-5ea4daf6dd37" providerId="ADAL" clId="{EE617E1A-9C64-4B0D-87BB-212BEB0602BB}" dt="2021-04-07T21:13:40.716" v="628" actId="1076"/>
          <ac:spMkLst>
            <pc:docMk/>
            <pc:sldMk cId="3271578506" sldId="298"/>
            <ac:spMk id="8" creationId="{0D3659EC-D99F-439C-BF08-5B271847EA2E}"/>
          </ac:spMkLst>
        </pc:spChg>
        <pc:spChg chg="add mod">
          <ac:chgData name="Demirbas, Elif" userId="714d5f1f-264e-425e-ab98-5ea4daf6dd37" providerId="ADAL" clId="{EE617E1A-9C64-4B0D-87BB-212BEB0602BB}" dt="2021-04-07T21:14:02.789" v="630" actId="1076"/>
          <ac:spMkLst>
            <pc:docMk/>
            <pc:sldMk cId="3271578506" sldId="298"/>
            <ac:spMk id="12" creationId="{DACA6121-26ED-4E84-BE29-582F7615FAE2}"/>
          </ac:spMkLst>
        </pc:spChg>
        <pc:picChg chg="del">
          <ac:chgData name="Demirbas, Elif" userId="714d5f1f-264e-425e-ab98-5ea4daf6dd37" providerId="ADAL" clId="{EE617E1A-9C64-4B0D-87BB-212BEB0602BB}" dt="2021-04-07T21:11:44.783" v="551" actId="478"/>
          <ac:picMkLst>
            <pc:docMk/>
            <pc:sldMk cId="3271578506" sldId="298"/>
            <ac:picMk id="5" creationId="{DAFD8D7B-D0F0-422E-9D1F-9286F208D921}"/>
          </ac:picMkLst>
        </pc:picChg>
        <pc:picChg chg="add mod">
          <ac:chgData name="Demirbas, Elif" userId="714d5f1f-264e-425e-ab98-5ea4daf6dd37" providerId="ADAL" clId="{EE617E1A-9C64-4B0D-87BB-212BEB0602BB}" dt="2021-04-07T21:13:35.843" v="627" actId="1076"/>
          <ac:picMkLst>
            <pc:docMk/>
            <pc:sldMk cId="3271578506" sldId="298"/>
            <ac:picMk id="6" creationId="{685329DA-A214-483C-B04A-494B9E6665D0}"/>
          </ac:picMkLst>
        </pc:picChg>
      </pc:sldChg>
      <pc:sldChg chg="modSp add mod">
        <pc:chgData name="Demirbas, Elif" userId="714d5f1f-264e-425e-ab98-5ea4daf6dd37" providerId="ADAL" clId="{EE617E1A-9C64-4B0D-87BB-212BEB0602BB}" dt="2021-04-07T21:20:21.607" v="650" actId="5793"/>
        <pc:sldMkLst>
          <pc:docMk/>
          <pc:sldMk cId="3050009339" sldId="299"/>
        </pc:sldMkLst>
        <pc:spChg chg="mod">
          <ac:chgData name="Demirbas, Elif" userId="714d5f1f-264e-425e-ab98-5ea4daf6dd37" providerId="ADAL" clId="{EE617E1A-9C64-4B0D-87BB-212BEB0602BB}" dt="2021-04-07T21:20:21.607" v="650" actId="5793"/>
          <ac:spMkLst>
            <pc:docMk/>
            <pc:sldMk cId="3050009339" sldId="299"/>
            <ac:spMk id="7" creationId="{273E9A3A-BB26-4512-B676-C5A6D7E0BE2E}"/>
          </ac:spMkLst>
        </pc:spChg>
      </pc:sldChg>
      <pc:sldChg chg="addSp delSp modSp add mod addCm">
        <pc:chgData name="Demirbas, Elif" userId="714d5f1f-264e-425e-ab98-5ea4daf6dd37" providerId="ADAL" clId="{EE617E1A-9C64-4B0D-87BB-212BEB0602BB}" dt="2021-04-07T21:29:26.228" v="777" actId="1076"/>
        <pc:sldMkLst>
          <pc:docMk/>
          <pc:sldMk cId="1586045432" sldId="300"/>
        </pc:sldMkLst>
        <pc:spChg chg="add mod">
          <ac:chgData name="Demirbas, Elif" userId="714d5f1f-264e-425e-ab98-5ea4daf6dd37" providerId="ADAL" clId="{EE617E1A-9C64-4B0D-87BB-212BEB0602BB}" dt="2021-04-07T21:29:05.276" v="773" actId="1076"/>
          <ac:spMkLst>
            <pc:docMk/>
            <pc:sldMk cId="1586045432" sldId="300"/>
            <ac:spMk id="2" creationId="{D308FBA9-4987-45D4-95A1-4A0B30756FAD}"/>
          </ac:spMkLst>
        </pc:spChg>
        <pc:picChg chg="add mod">
          <ac:chgData name="Demirbas, Elif" userId="714d5f1f-264e-425e-ab98-5ea4daf6dd37" providerId="ADAL" clId="{EE617E1A-9C64-4B0D-87BB-212BEB0602BB}" dt="2021-04-07T21:29:01.647" v="772" actId="1076"/>
          <ac:picMkLst>
            <pc:docMk/>
            <pc:sldMk cId="1586045432" sldId="300"/>
            <ac:picMk id="6" creationId="{96514BC7-25E9-4406-9B47-C2811EA4D9AC}"/>
          </ac:picMkLst>
        </pc:picChg>
        <pc:picChg chg="add mod">
          <ac:chgData name="Demirbas, Elif" userId="714d5f1f-264e-425e-ab98-5ea4daf6dd37" providerId="ADAL" clId="{EE617E1A-9C64-4B0D-87BB-212BEB0602BB}" dt="2021-04-07T21:29:26.228" v="777" actId="1076"/>
          <ac:picMkLst>
            <pc:docMk/>
            <pc:sldMk cId="1586045432" sldId="300"/>
            <ac:picMk id="9" creationId="{78BF68E7-1CF0-47FB-A105-EE4D2DCBF4DA}"/>
          </ac:picMkLst>
        </pc:picChg>
        <pc:picChg chg="del">
          <ac:chgData name="Demirbas, Elif" userId="714d5f1f-264e-425e-ab98-5ea4daf6dd37" providerId="ADAL" clId="{EE617E1A-9C64-4B0D-87BB-212BEB0602BB}" dt="2021-04-07T21:25:20.638" v="700" actId="478"/>
          <ac:picMkLst>
            <pc:docMk/>
            <pc:sldMk cId="1586045432" sldId="300"/>
            <ac:picMk id="10" creationId="{F65B0665-2013-4C4A-9F22-662767DE19CB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8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215 66 3224 0 0,'-1'-10'3393'0'0,"0"7"-3164"0"0,0 1 0 0 0,-1 1 0 0 0,1-2-1 0 0,-1 2 1 0 0,1-1 0 0 0,-1 1 0 0 0,1-1 0 0 0,-1 1-1 0 0,-2-2 1 0 0,1 2-46 0 0,1-1-1 0 0,0 0 0 0 0,0 0 1 0 0,-1 0-1 0 0,1 0 1 0 0,-2-3-1 0 0,3 3-38 0 0,-1 1 0 0 0,1-2 0 0 0,0 2 0 0 0,-1 0 0 0 0,0 0 0 0 0,0 0 0 0 0,0-1 0 0 0,-2 0 0 0 0,-4-1 288 0 0,6 1-326 0 0,0 1-1 0 0,-1 1 0 0 0,1-1 1 0 0,-1 1-1 0 0,1 0 0 0 0,-1 0 0 0 0,2 0 1 0 0,-2 0-1 0 0,1 0 0 0 0,-4 1 1 0 0,-15-1 593 0 0,19 0-643 0 0,-1-1 0 0 0,2 1 1 0 0,-1 0-1 0 0,0 0 0 0 0,0 0 1 0 0,0 0-1 0 0,0 0 1 0 0,0 0-1 0 0,0 1 0 0 0,0-1 1 0 0,0 1-1 0 0,0 1 0 0 0,0-2 1 0 0,0 1-1 0 0,0 0 0 0 0,0 0 1 0 0,0 0-1 0 0,1 0 1 0 0,-3 3-1 0 0,0 0 26 0 0,2-3-77 0 0,0 1 1 0 0,-1-1-1 0 0,1 2 1 0 0,0-2-1 0 0,0 1 0 0 0,0 1 1 0 0,0-1-1 0 0,0 0 1 0 0,0 1-1 0 0,0-1 0 0 0,1 0 1 0 0,-1 2-1 0 0,1-2 1 0 0,0 1-1 0 0,-2 4 1 0 0,-5 12-6 0 0,4-12 0 0 0,0 1 0 0 0,-5 16 0 0 0,9-22 0 0 0,-1 1 0 0 0,1-1 0 0 0,-1 0 0 0 0,1 1 0 0 0,0 0 0 0 0,-1 0 0 0 0,1-1 0 0 0,0 1 0 0 0,0-1 0 0 0,1 0 0 0 0,-1 1 0 0 0,0-1 0 0 0,1 2 0 0 0,-1-2 0 0 0,2 3 0 0 0,13 30 0 0 0,-6-22 0 0 0,-5-10 0 0 0,0-3 0 0 0,0 3-25 0 0,1 0 1 0 0,-1-1 0 0 0,1-1 0 0 0,0 1 0 0 0,-2 0 0 0 0,2-1 0 0 0,0 0 0 0 0,0 0-1 0 0,0-1 1 0 0,9 0 0 0 0,-2 1-54 0 0,-9 1 61 0 0,-1-2 0 0 0,0 0 0 0 0,0 0 0 0 0,0 0 0 0 0,1 0 0 0 0,-1 0 0 0 0,4-2 0 0 0,-1 0-2 0 0,33-15-126 0 0,-35 16 133 0 0,-2 0 0 0 0,2 0 0 0 0,-1-1 1 0 0,0 0-1 0 0,0 0 0 0 0,0 0 0 0 0,0 0 0 0 0,0 0 0 0 0,0 0 1 0 0,0-1-1 0 0,0 1 0 0 0,2-6 0 0 0,6-14-44 0 0,6-12-16 0 0,-17 4 212 0 0,0 26-52 0 0,1 1 0 0 0,-1 0-1 0 0,0-1 1 0 0,0 0 0 0 0,0 1 0 0 0,0-1-1 0 0,0 1 1 0 0,-1 0 0 0 0,1 0-1 0 0,-2-3 1 0 0,0 0 7 0 0,2 5 695 0 0,1 14-700 0 0,1-7-45 0 0,-1 1-1 0 0,1-1 0 0 0,0 0 1 0 0,3 12-1 0 0,2 8 62 0 0,2 0-26 0 0,-8-26-78 0 0,0 0-1 0 0,0 0 0 0 0,0 0 1 0 0,0 0-1 0 0,1 1 1 0 0,-1-1-1 0 0,0 0 1 0 0,0 0-1 0 0,0 0 0 0 0,0 0 1 0 0,0 0-1 0 0,0 1 1 0 0,0-1-1 0 0,0 0 1 0 0,0 0-1 0 0,0 0 0 0 0,0 1 1 0 0,0-1-1 0 0,0 0 1 0 0,0 0-1 0 0,0 0 1 0 0,0 0-1 0 0,0 1 0 0 0,0-1 1 0 0,0 0-1 0 0,0 0 1 0 0,0 0-1 0 0,0 0 1 0 0,0 2-1 0 0,0-2 0 0 0,0 0 1 0 0,0 0-1 0 0,0 0 1 0 0,0 0-1 0 0,-1 1 1 0 0,1-1-1 0 0,0 0 0 0 0,0 0 1 0 0,-1 1-2 0 0,0 0 0 0 0,0 0-1 0 0,1 1 1 0 0,-1-1 0 0 0,0 0 0 0 0,1 0 0 0 0,-1 0 0 0 0,1 1-1 0 0,-1 0 1 0 0,1-1 0 0 0,0 0 0 0 0,-1 0 0 0 0,1 1 0 0 0,0 1-1 0 0,0-2-12 0 0,-1 1-1 0 0,1-1 0 0 0,0 0 0 0 0,0 0 1 0 0,0 0-1 0 0,0 0 0 0 0,0 1 0 0 0,0-1 0 0 0,0 0 1 0 0,0-1-1 0 0,0 1 0 0 0,0 0 0 0 0,0 1 0 0 0,1-1 1 0 0,-1 0-1 0 0,0 0 0 0 0,1 0 0 0 0,-1 1 0 0 0,1-1 1 0 0,0 1-1 0 0,1-1-268 0 0,-1 0 0 0 0,1 2 0 0 0,0-2-1 0 0,0 0 1 0 0,-1 0 0 0 0,1 1 0 0 0,3 0 0 0 0,4 3-2785 0 0,-2-2-1703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6.5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91 4288 0 0,'0'0'3064'0'0,"-8"-1"-611"0"0,15-1-2158 0 0,0 1-1 0 0,0 0 1 0 0,1 0 0 0 0,-1 0-1 0 0,0 1 1 0 0,1 0 0 0 0,-1 0-1 0 0,0 1 1 0 0,1 0 0 0 0,13 4-1 0 0,-17-4-133 0 0,0 0 0 0 0,1 0 0 0 0,-1 0 0 0 0,9 0 0 0 0,8 2 42 0 0,-4 0-38 0 0,0 0-1 0 0,29 1 0 0 0,-12-2-98 0 0,-13-1 11 0 0,1-2 1 0 0,-1 0-1 0 0,22-4 0 0 0,14 0 113 0 0,112-11 378 0 0,-107 12-454 0 0,-1 4 0 0 0,0 2 0 0 0,89 15 0 0 0,-119-13-97 0 0,0-2 1 0 0,51-1 0 0 0,-39-2 46 0 0,47-2 37 0 0,-51 1 92 0 0,0 1 1 0 0,65 8-1 0 0,-79-4-131 0 0,24 5 59 0 0,11 3-33 0 0,-41-9-47 0 0,32 9 0 0 0,-28-5-41 0 0,0-1 0 0 0,1-1 0 0 0,30 1 0 0 0,74-3 4 0 0,-88-2 3 0 0,193-10 270 0 0,-218 9-209 0 0,1 2-1 0 0,19 2 1 0 0,16 1 137 0 0,-45-4-177 0 0,174-8 515 0 0,-15-3-352 0 0,0-1-177 0 0,-41 4-14 0 0,-66 6 0 0 0,7 0 0 0 0,51-5 0 0 0,17-1 246 0 0,-57 6-108 0 0,63-3-10 0 0,-55 2 39 0 0,-49 3-106 0 0,36-5-1 0 0,185-37 486 0 0,-178 30-241 0 0,-55 8-240 0 0,24-2 0 0 0,-27 5-14 0 0,-1-2-1 0 0,28-6 0 0 0,-40 7-34 0 0,0 1-1 0 0,0 0 0 0 0,9 0 1 0 0,12-2-7 0 0,-24 2-2 0 0,1 1 0 0 0,0-1 1 0 0,0 1-1 0 0,-1 0 0 0 0,1 1 0 0 0,0-1 0 0 0,8 3 0 0 0,-1-1-8 0 0,0-1 0 0 0,22 1-1 0 0,-29-1-39 0 0,1-1 0 0 0,0 1 0 0 0,-1 0 0 0 0,1 0 0 0 0,-1 1 0 0 0,0-1 0 0 0,8 4 0 0 0,-11-4-153 0 0,6-6-2164 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2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50 1 920 0 0,'0'0'1623'0'0,"-8"15"5450"0"0,2 4-6464 0 0,1-1 0 0 0,1 1 0 0 0,-4 37 0 0 0,6-38-497 0 0,-2 40 94 0 0,3-55-199 0 0,1 0 1 0 0,0 0-1 0 0,0 0 0 0 0,1 0 0 0 0,-1-1 0 0 0,1 4 0 0 0,0-3 4 0 0,-1-1-1 0 0,1 1 1 0 0,-1 0 0 0 0,0-1-1 0 0,0 1 1 0 0,0 4-1 0 0,-1-1 48 0 0,1 0 0 0 0,-1 0 0 0 0,1 1 0 0 0,2 9 0 0 0,-1 21 86 0 0,-1-27-117 0 0,0 1-1 0 0,0-1 1 0 0,1 1 0 0 0,4 13 0 0 0,-4-18-19 0 0,0 0 3 0 0,-1 0-1 0 0,1 0 1 0 0,-1-1-1 0 0,0 1 1 0 0,-1 0-1 0 0,0 7 1 0 0,-2-4-1 0 0,-1 7 23 0 0,4-14-31 0 0,-1-1 0 0 0,1 1 1 0 0,0-1-1 0 0,-1 1 0 0 0,1-1 1 0 0,-1 1-1 0 0,1-1 0 0 0,-2 3 1 0 0,-8 14-3 0 0,8-11 0 0 0,4 2-22 0 0,-2-8 54 0 0,0 1 0 0 0,0-1-1 0 0,1 1 1 0 0,-1-1-1 0 0,1 0 1 0 0,-1 1 0 0 0,1-1-1 0 0,0 0 1 0 0,0 1-1 0 0,-1-1 1 0 0,1 0 0 0 0,0 0-1 0 0,0 1 1 0 0,0-1 0 0 0,0 0-1 0 0,0 0 1 0 0,1 0-1 0 0,-1 0 1 0 0,0-1 0 0 0,0 1-1 0 0,2 1 1 0 0,-1-1-62 0 0,0 0 104 0 0,-1-1-56 0 0,0 0 0 0 0,0 1-1 0 0,0-1 1 0 0,0 1 0 0 0,0-1-1 0 0,0 1 1 0 0,0 0 0 0 0,0-1-1 0 0,0 1 1 0 0,2 1 0 0 0,0 1 30 0 0,0-1-8 0 0,13 5 269 0 0,-3-5-246 0 0,-4-3 29 0 0,0 0 1 0 0,17-4-1 0 0,7-1-52 0 0,-26 5-26 0 0,0-1 0 0 0,0 0 0 0 0,0 0 0 0 0,7-3-1 0 0,-8 2-141 0 0,1 0 0 0 0,0 1 1 0 0,14-3-1 0 0,-13 4-301 0 0,0-1 0 0 0,15-6 0 0 0,-2 1-3975 0 0,-12 6 615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8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220 57 3224 0 0,'-1'-9'3393'0'0,"0"7"-3164"0"0,0 0 0 0 0,-1 1 0 0 0,1-1-1 0 0,-1 1 1 0 0,1-1 0 0 0,-1 1 0 0 0,1 0 0 0 0,-1 0-1 0 0,-2-2 1 0 0,1 2-46 0 0,1 0-1 0 0,0-1 0 0 0,0 0 1 0 0,-1 1-1 0 0,1-1 1 0 0,-2-2-1 0 0,3 2-38 0 0,-1 1 0 0 0,0-1 0 0 0,1 1 0 0 0,-1 0 0 0 0,0 0 0 0 0,0 0 0 0 0,0 0 0 0 0,-2-1 0 0 0,-4-1 288 0 0,6 2-326 0 0,0 0-1 0 0,-1 1 0 0 0,1-1 1 0 0,-1 1-1 0 0,1 0 0 0 0,-1 0 0 0 0,1 0 1 0 0,-1 0-1 0 0,1 0 0 0 0,-4 1 1 0 0,-15-1 593 0 0,19 0-643 0 0,-1-1 0 0 0,1 1 1 0 0,0 0-1 0 0,0 0 0 0 0,0 0 1 0 0,0 0-1 0 0,0 0 1 0 0,0 0-1 0 0,0 1 0 0 0,0-1 1 0 0,0 1-1 0 0,0 0 0 0 0,0-1 1 0 0,0 1-1 0 0,0 0 0 0 0,0 0 1 0 0,0 0-1 0 0,1 0 1 0 0,-3 2-1 0 0,-1 0 26 0 0,3-2-77 0 0,0 1 1 0 0,-1-1-1 0 0,1 1 1 0 0,0-1-1 0 0,0 1 0 0 0,0 0 1 0 0,0 0-1 0 0,0 0 1 0 0,0 0-1 0 0,0 0 0 0 0,1 0 1 0 0,-1 1-1 0 0,1-1 1 0 0,0 0-1 0 0,-2 4 1 0 0,-6 10-6 0 0,5-10 0 0 0,0 1 0 0 0,-5 13 0 0 0,9-18 0 0 0,-1 0 0 0 0,1 0 0 0 0,-1 0 0 0 0,1 0 0 0 0,0 1 0 0 0,-1-1 0 0 0,1 0 0 0 0,0 0 0 0 0,0 0 0 0 0,1 0 0 0 0,-1 0 0 0 0,0 0 0 0 0,1 1 0 0 0,-1-1 0 0 0,2 2 0 0 0,13 26 0 0 0,-5-19 0 0 0,-6-9 0 0 0,0-2 0 0 0,0 3-25 0 0,1-1 1 0 0,-1 0 0 0 0,1-1 0 0 0,0 1 0 0 0,-1-1 0 0 0,1 0 0 0 0,0 0 0 0 0,0 0-1 0 0,0-1 1 0 0,9 0 0 0 0,-1 1-54 0 0,-10 0 61 0 0,-1-1 0 0 0,0 0 0 0 0,0 0 0 0 0,0 0 0 0 0,1 0 0 0 0,-1 0 0 0 0,4-1 0 0 0,-1-1-2 0 0,34-12-126 0 0,-36 13 133 0 0,-1 0 0 0 0,1 0 0 0 0,-1-1 1 0 0,0 1-1 0 0,0-1 0 0 0,0 0 0 0 0,0 1 0 0 0,0-1 0 0 0,0 0 1 0 0,0 0-1 0 0,0 0 0 0 0,2-5 0 0 0,6-11-44 0 0,7-11-16 0 0,-18 4 212 0 0,0 21-52 0 0,1 2 0 0 0,-1-1-1 0 0,0 0 1 0 0,0 0 0 0 0,0 0 0 0 0,0 0-1 0 0,0 0 1 0 0,-1 1 0 0 0,1-1-1 0 0,-3-2 1 0 0,1 0 7 0 0,2 4 695 0 0,1 12-700 0 0,1-6-45 0 0,-1 1-1 0 0,1-1 0 0 0,0 0 1 0 0,4 10-1 0 0,1 7 62 0 0,2 0-26 0 0,-8-22-78 0 0,0 0-1 0 0,0 0 0 0 0,0 0 1 0 0,0 0-1 0 0,1 1 1 0 0,-1-1-1 0 0,0 0 1 0 0,0 0-1 0 0,0 0 0 0 0,0 0 1 0 0,0 0-1 0 0,0 1 1 0 0,0-1-1 0 0,0 0 1 0 0,0 0-1 0 0,0 0 0 0 0,0 1 1 0 0,0-1-1 0 0,0 0 1 0 0,0 0-1 0 0,0 0 1 0 0,0 0-1 0 0,0 1 0 0 0,0-1 1 0 0,0 0-1 0 0,0 0 1 0 0,0 0-1 0 0,0 0 1 0 0,0 1-1 0 0,0-1 0 0 0,0 0 1 0 0,0 0-1 0 0,0 0 1 0 0,0 0-1 0 0,-1 1 1 0 0,1-1-1 0 0,0 0 0 0 0,0 0 1 0 0,-1 1-2 0 0,0 0 0 0 0,0 0-1 0 0,1 0 1 0 0,-1 0 0 0 0,0 0 0 0 0,1 0 0 0 0,-1 0 0 0 0,1 0-1 0 0,-1 1 1 0 0,1-1 0 0 0,0 0 0 0 0,-1 0 0 0 0,1 0 0 0 0,0 2-1 0 0,0-2-12 0 0,-1 0-1 0 0,1 0 0 0 0,0 0 0 0 0,0 0 1 0 0,0 0-1 0 0,0 0 0 0 0,0 0 0 0 0,0 0 0 0 0,0 0 1 0 0,0-1-1 0 0,0 1 0 0 0,0 0 0 0 0,0 0 0 0 0,1 0 1 0 0,-1 0-1 0 0,0 0 0 0 0,1 0 0 0 0,-1 0 0 0 0,1 0 1 0 0,0 1-1 0 0,1-1-268 0 0,-1 0 0 0 0,1 1 0 0 0,0-1-1 0 0,0 0 1 0 0,-1 0 0 0 0,1 0 0 0 0,3 1 0 0 0,4 2-2785 0 0,-1-1-1703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7.30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95 4 1376 0 0,'0'0'7414'0'0,"-10"-3"-4384"0"0,-44 9-261 0 0,23 10-2620 0 0,38-4-215 0 0,-4-9 60 0 0,-1 1 1 0 0,1-1-1 0 0,0 0 1 0 0,0 0-1 0 0,0 0 1 0 0,0 0-1 0 0,1 0 1 0 0,-1-1-1 0 0,5 3 1 0 0,3 1-4 0 0,21 7-1 0 0,-31-13 12 0 0,42 26-2 0 0,-40-25 16 0 0,0 0 0 0 0,0 0 1 0 0,0 1-1 0 0,0 0 0 0 0,-1-1 1 0 0,1 1-1 0 0,0 0 1 0 0,-1 1-1 0 0,1-1 0 0 0,-1 0 1 0 0,0 1-1 0 0,0-1 1 0 0,3 4-1 0 0,-5-5 76 0 0,2 0 11 0 0,-1 1-79 0 0,0-1 1 0 0,0 0 0 0 0,0 1 0 0 0,-1-1-1 0 0,1 1 1 0 0,0-1 0 0 0,0 1-1 0 0,-1-1 1 0 0,1 3 0 0 0,1 2 56 0 0,-2-5-56 0 0,0 0 0 0 0,0 0 0 0 0,0-1 0 0 0,0 1 0 0 0,0 0 0 0 0,0 0 0 0 0,-1 0 1 0 0,1-1-1 0 0,0 1 0 0 0,0 0 0 0 0,-1 0 0 0 0,1-1 0 0 0,-2 2 0 0 0,0 4 137 0 0,0-3-102 0 0,1 0-1 0 0,-1-1 1 0 0,0 1 0 0 0,0-1 0 0 0,0 1-1 0 0,0-1 1 0 0,0 0 0 0 0,0 0 0 0 0,-1 0 0 0 0,1 0-1 0 0,-1 0 1 0 0,1 0 0 0 0,-6 2 0 0 0,6-3-34 0 0,1 0-14 0 0,0-1 0 0 0,0 1 0 0 0,0-1 0 0 0,0 1 1 0 0,-1-1-1 0 0,1 1 0 0 0,0-1 0 0 0,0 0 0 0 0,-1 0 1 0 0,-1 1-1 0 0,-1-1-17 0 0,1 1 1 0 0,-1-1 0 0 0,0 1-1 0 0,0 0 1 0 0,-4 3-1 0 0,-8 3-328 0 0,14-6 173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1 209 1376 0 0,'0'0'2880'0'0,"1"0"-1352"0"0,2 2-963 0 0,9 3 952 0 0,-8-5-1415 0 0,0 0-1 0 0,-1 0 1 0 0,1 0 0 0 0,0 0 0 0 0,4-2 0 0 0,-5 1-70 0 0,1 0 0 0 0,-1 0-1 0 0,1-1 1 0 0,-1 1 0 0 0,0-1-1 0 0,0 1 1 0 0,4-4 0 0 0,11-5 321 0 0,-15 8-249 0 0,1 0 0 0 0,-1-1 1 0 0,0 1-1 0 0,1-1 0 0 0,-1 1 1 0 0,0-1-1 0 0,4-5 0 0 0,-6 7 34 0 0,2-7 132 0 0,-1 5-142 0 0,-1 0-1 0 0,0 0 1 0 0,0-1-1 0 0,0 1 0 0 0,0 0 1 0 0,0 0-1 0 0,0-1 0 0 0,-1 1 1 0 0,0-1-1 0 0,0-5 1 0 0,0 8-56 0 0,0 0 1 0 0,0 0 0 0 0,-1-1 0 0 0,1 1 0 0 0,-1 0 0 0 0,1 0 0 0 0,-1 0-1 0 0,1 0 1 0 0,-1 0 0 0 0,0 0 0 0 0,1 1 0 0 0,-1-1 0 0 0,-1-2-1 0 0,-2-1 749 0 0,4 3-639 0 0,-3 1-71 0 0,0 0-95 0 0,0 1 0 0 0,0-1 1 0 0,0 1-1 0 0,0-1 0 0 0,-1 1 0 0 0,1 0 1 0 0,0 0-1 0 0,0 1 0 0 0,1-1 0 0 0,-1 0 1 0 0,0 1-1 0 0,0 0 0 0 0,1 0 1 0 0,-1 0-1 0 0,1 0 0 0 0,-1 0 0 0 0,-3 4 1 0 0,-2 4 17 0 0,1 1 1 0 0,0-1-1 0 0,-7 15 1 0 0,8-15 17 0 0,4-8-50 0 0,2 0 1 0 0,-1-1 0 0 0,0 0 1 0 0,1 1-1 0 0,-1-1 0 0 0,1 0 0 0 0,0 1 1 0 0,-1-1-1 0 0,1 1 0 0 0,0-1 0 0 0,0 0 1 0 0,0 1-1 0 0,0-1 0 0 0,0 1 0 0 0,0-1 1 0 0,0 1-1 0 0,0-1 0 0 0,1 0 0 0 0,0 3 1 0 0,-1-2-10 0 0,1 0 1 0 0,-1-1 0 0 0,0 1 0 0 0,1 0-1 0 0,0-1 1 0 0,-1 1 0 0 0,1-1 0 0 0,0 1-1 0 0,0-1 1 0 0,0 1 0 0 0,0-1 0 0 0,0 1-1 0 0,0-1 1 0 0,0 0 0 0 0,0 0 0 0 0,1 0 0 0 0,-1 1-1 0 0,3 0 1 0 0,-1 0-18 0 0,0-1-1 0 0,0 0 0 0 0,0 0 1 0 0,0 0-1 0 0,0 0 1 0 0,0 0-1 0 0,0-1 1 0 0,0 0-1 0 0,6 1 1 0 0,4-2-102 0 0,1-1 1 0 0,-1 0 0 0 0,24-6-1 0 0,-33 6 102 0 0,19-3-401 0 0,-4 0-6 0 0,0 0-1 0 0,0-1 1 0 0,20-11-1 0 0,-19 12-791 0 0,-18 5 2472 0 0,-2 2-716 0 0,24 60 2327 0 0,-23-60-2698 0 0,0-1-15 0 0,3 15 16 0 0,-4-14 28 0 0,0-2-190 0 0,1 0 0 0 0,-1 0 0 0 0,0 0 0 0 0,1 0 1 0 0,-1 0-1 0 0,0-1 0 0 0,0 1 0 0 0,1 0 1 0 0,-1 0-1 0 0,0 0 0 0 0,1-1 0 0 0,-1 1 1 0 0,0 0-1 0 0,0 0 0 0 0,1-1 0 0 0,-1 1 0 0 0,0 0 1 0 0,0 0-1 0 0,0-1 0 0 0,0 1 0 0 0,1 0 1 0 0,-1-1-1 0 0,0 1 0 0 0,0 0 0 0 0,0-1 0 0 0,0 1 1 0 0,0 0-1 0 0,0-1 0 0 0,0 1 0 0 0,0-1 1 0 0,2-10-8 0 0,-5-73 159 0 0,3 74-80 0 0,-1 3 3 0 0,1 0 1 0 0,0 0-1 0 0,1 0 1 0 0,0 0-1 0 0,0 0 1 0 0,1 0-1 0 0,2-8 1 0 0,-2 10-23 0 0,0-1-12 0 0,0 0 0 0 0,0 1 0 0 0,1 0 0 0 0,-1-1 0 0 0,1 1 0 0 0,1 0 0 0 0,-1 0 0 0 0,7-7 0 0 0,-2 6 11 0 0,8-6-55 0 0,-10 10-5 0 0,0-1-1 0 0,0 1 0 0 0,0 1 0 0 0,0-1 0 0 0,1 1 1 0 0,-1 0-1 0 0,8 0 0 0 0,20-4-291 0 0,3 1-656 0 0,-27 0-447 0 0,-2 3-3763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08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40 1 2304 0 0,'0'0'7760'0'0,"0"2"-7003"0"0,-8 74 3238 0 0,3-31-2741 0 0,-3 48-565 0 0,3-24-483 0 0,4-62-172 0 0,0 1 0 0 0,0-1 1 0 0,-3 10-1 0 0,2-10-11 0 0,-1 0 42 0 0,3-7-60 0 0,-1 1 0 0 0,1-1 0 0 0,0 0 0 0 0,0 1-1 0 0,0-1 1 0 0,0 0 0 0 0,0 1 0 0 0,-1-1 0 0 0,1 1 0 0 0,0-1 0 0 0,0 0 0 0 0,0 1-1 0 0,0-1 1 0 0,0 1 0 0 0,0-1 0 0 0,0 1 0 0 0,0-1 0 0 0,1 0 0 0 0,-1 1 0 0 0,0-1-1 0 0,0 1 1 0 0,0-1 0 0 0,0 0 0 0 0,0 1 0 0 0,1-1 0 0 0,-1 1-5 0 0,0-1 0 0 0,0 0 0 0 0,0 0 0 0 0,1 1-1 0 0,-1-1 1 0 0,0 0 0 0 0,0 0 0 0 0,0 0 0 0 0,1 1 0 0 0,-1-1 0 0 0,0 0 0 0 0,0 0 0 0 0,1 0 0 0 0,-1 0 0 0 0,0 1 0 0 0,0-1 0 0 0,1 0 0 0 0,-1 0-1 0 0,0 0 1 0 0,0 0 0 0 0,1 0 0 0 0,-1 0 0 0 0,0 0 0 0 0,1 0 0 0 0,-1 0 0 0 0,0 0 0 0 0,0 0 0 0 0,1 0 0 0 0,-1 0 0 0 0,0 0 0 0 0,0 0-1 0 0,1 0 1 0 0,-1 0 0 0 0,0 0 0 0 0,0-1 0 0 0,1 1 0 0 0,-1 0 0 0 0,0 0 0 0 0,0 0 0 0 0,1 0 0 0 0,-1-1 0 0 0,0 1 0 0 0,0 0 0 0 0,0 0 0 0 0,1 0-1 0 0,-1-1 1 0 0,0 1 0 0 0,0 0 0 0 0,0 0 0 0 0,0-1 0 0 0,1 1 0 0 0,-1 0 0 0 0,0-1 0 0 0,0 1-2 0 0,20-18-176 0 0,-13 13 100 0 0,-1 0 0 0 0,-1-1 1 0 0,9-10-1 0 0,1-2-184 0 0,24-23-1 0 0,2-3-42 0 0,-34 37 294 0 0,1 0 1 0 0,-1 0 0 0 0,1 0-1 0 0,1 1 1 0 0,-1 1 0 0 0,19-10 0 0 0,-25 14 11 0 0,0 1 0 0 0,0-1 0 0 0,0 1 0 0 0,1-1 0 0 0,-1 1 0 0 0,0 0 0 0 0,0 0 0 0 0,0 0 0 0 0,1 0 1 0 0,-1 0-1 0 0,0 0 0 0 0,0 0 0 0 0,4 2 0 0 0,25 9 48 0 0,-28-10-47 0 0,-1 1-6 0 0,10 8 66 0 0,-9-7-35 0 0,0 0 0 0 0,0 0 1 0 0,0 1-1 0 0,0-1 1 0 0,-1 1-1 0 0,1 0 1 0 0,1 4-1 0 0,6 8 70 0 0,-10-15-90 0 0,1 0 1 0 0,-1 0 0 0 0,0 0 0 0 0,1 1-1 0 0,-1-1 1 0 0,0 0 0 0 0,0 0 0 0 0,0 1-1 0 0,0-1 1 0 0,0 0 0 0 0,0 0 0 0 0,0 0-1 0 0,-1 3 1 0 0,1 1 38 0 0,-1 2 19 0 0,1 1-1 0 0,-1-1 0 0 0,-1 0 1 0 0,0 0-1 0 0,0 0 1 0 0,0 0-1 0 0,-1 0 0 0 0,1 0 1 0 0,-2-1-1 0 0,1 1 1 0 0,-1-1-1 0 0,-8 11 0 0 0,9-14-19 0 0,-1 0 0 0 0,1-1-1 0 0,-1 1 1 0 0,0-1 0 0 0,0 1-1 0 0,-4 1 1 0 0,-6 3 58 0 0,8-4-74 0 0,-1 0-1 0 0,0-1 0 0 0,1 0 0 0 0,-1 0 0 0 0,0-1 0 0 0,-7 1 0 0 0,12-2-22 0 0,-10 1 11 0 0,0-1 0 0 0,0 0-1 0 0,0-1 1 0 0,0 0 0 0 0,0-1 0 0 0,-21-6-1 0 0,28 7-16 0 0,3 0 0 0 0,0 1 0 0 0,0-1 0 0 0,0 0 0 0 0,-1 0 0 0 0,1 0 0 0 0,1 0 0 0 0,-1 0 0 0 0,-2-2 0 0 0,3 3-27 0 0,1 0 0 0 0,0 0 0 0 0,-1-1 0 0 0,1 1 0 0 0,0 0 0 0 0,-1 0 0 0 0,1 0 1 0 0,0-1-1 0 0,-1 1 0 0 0,1 0 0 0 0,0 0 0 0 0,0-1 0 0 0,-1 1 0 0 0,1 0 0 0 0,0-1 0 0 0,0 1 0 0 0,-1 0 0 0 0,1-1 0 0 0,0 1 0 0 0,0 0 0 0 0,0-1 0 0 0,0 1 0 0 0,0 0 0 0 0,-1-1 0 0 0,1 1 0 0 0,0 0 0 0 0,0-1 0 0 0,0 1 0 0 0,0-1 0 0 0,0 1 0 0 0,0 0 0 0 0,0-1 0 0 0,0 1 0 0 0,0-1 0 0 0,1 1 0 0 0,-1-1 0 0 0,11-9-1864 0 0,-8 8 1435 0 0,10-9-4926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7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26 126 6912 0 0,'0'0'622'0'0,"0"1"-512"0"0,0 4 44 0 0,-2 1 881 0 0,1-1 1478 0 0,9-3-1163 0 0,0-2-1289 0 0,1-1 0 0 0,-1 0 1 0 0,1 0-1 0 0,-1-1 0 0 0,0 0 1 0 0,0 0-1 0 0,0-1 0 0 0,11-4 1 0 0,24-24-390 0 0,-41 29 352 0 0,0 1 55 0 0,1-1 0 0 0,-1 0 0 0 0,0 0 0 0 0,1 0 0 0 0,-1 0 0 0 0,0 0 0 0 0,0 0 0 0 0,-1 0 0 0 0,1-1 0 0 0,2-2 0 0 0,8-22-24 0 0,-9 21 3 0 0,-5 1 21 0 0,-7-9 308 0 0,7 12-354 0 0,-1 0 0 0 0,1 0-1 0 0,0 1 1 0 0,-1 0 0 0 0,0-1 0 0 0,1 1 0 0 0,-1 0 0 0 0,0 0 0 0 0,0 0 0 0 0,1 1 0 0 0,-1-1 0 0 0,0 1 0 0 0,0 0 0 0 0,0-1 0 0 0,0 1 0 0 0,-4 1 0 0 0,2-1 45 0 0,0 1 0 0 0,0 0 1 0 0,1 0-1 0 0,-1 1 0 0 0,0-1 0 0 0,1 1 0 0 0,-1 0 0 0 0,-7 5 1 0 0,-4 2 201 0 0,12-7-187 0 0,0 0 0 0 0,0 1 0 0 0,0-1 0 0 0,1 1 0 0 0,-1-1 0 0 0,1 1 0 0 0,-1 1 0 0 0,-2 3 0 0 0,-3 2 86 0 0,6-7-146 0 0,1 1 0 0 0,0-1 1 0 0,0 0-1 0 0,0 1 0 0 0,0-1 0 0 0,1 1 0 0 0,-1 0 0 0 0,1-1 0 0 0,-1 1 1 0 0,0 4-1 0 0,1-6-23 0 0,0 1 0 0 0,0-1 0 0 0,0 1 0 0 0,1 0 0 0 0,-1-1 1 0 0,0 1-1 0 0,1 0 0 0 0,0-1 0 0 0,-1 1 0 0 0,1 0 0 0 0,0 0 0 0 0,0-1 1 0 0,0 1-1 0 0,0 0 0 0 0,0 0 0 0 0,0-1 0 0 0,0 1 0 0 0,1 0 0 0 0,-1-1 0 0 0,1 1 1 0 0,-1 0-1 0 0,1-1 0 0 0,0 1 0 0 0,1 2 0 0 0,0 6 43 0 0,-2-7-53 0 0,3 8 19 0 0,14 9 247 0 0,9 6-215 0 0,-23-22-29 0 0,0 0-1 0 0,1-1 0 0 0,-1 1 1 0 0,1-1-1 0 0,0 0 0 0 0,0 0 1 0 0,0 0-1 0 0,7 2 0 0 0,-4-2-1 0 0,-1 1-1 0 0,0-1 0 0 0,0 1 1 0 0,11 8-1 0 0,5 4-33 0 0,-20-15 7 0 0,1 1-1 0 0,0 0 1 0 0,-1-1-1 0 0,1 1 1 0 0,0-1-1 0 0,0 0 1 0 0,0 0 0 0 0,3 1-1 0 0,5 1 8 0 0,-9-2 0 0 0,-1-1 1 0 0,0 1-1 0 0,0 0 0 0 0,1-1 0 0 0,-1 1 0 0 0,0-1 0 0 0,1 0 0 0 0,-1 0 0 0 0,1 1 0 0 0,-1-1 0 0 0,0 0 0 0 0,1 0 0 0 0,-1 0 0 0 0,1 0 0 0 0,-1 0 0 0 0,0-1 0 0 0,1 1 0 0 0,-1 0 0 0 0,2-1 0 0 0,7-2-14 0 0,-8 4-6 0 0,-1-1 1 0 0,0 0-1 0 0,1 0 0 0 0,-1 0 0 0 0,0 0 1 0 0,1-1-1 0 0,-1 1 0 0 0,0 0 0 0 0,1 0 1 0 0,-1-1-1 0 0,0 1 0 0 0,1-1 0 0 0,-1 1 1 0 0,0-1-1 0 0,0 0 0 0 0,0 1 0 0 0,0-1 1 0 0,0 0-1 0 0,2-2 0 0 0,-2 3 8 0 0,-1-1-1 0 0,1 1 1 0 0,0-1 0 0 0,-1 1-1 0 0,1-1 1 0 0,0 1 0 0 0,-1-1 0 0 0,1 1-1 0 0,0 0 1 0 0,0-1 0 0 0,-1 1-1 0 0,1 0 1 0 0,0-1 0 0 0,0 1-1 0 0,1 0 1 0 0,2-1-80 0 0,0 0-1 0 0,0-1 1 0 0,0 1-1 0 0,0-1 1 0 0,0 0-1 0 0,0 0 1 0 0,0 0-1 0 0,-1-1 1 0 0,6-3 0 0 0,8-8-2835 0 0,-9 7 334 0 0,0 0-2205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28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199 90 7512 0 0,'0'0'864'0'0,"1"-8"-118"0"0,2 0-443 0 0,-3 7-203 0 0,1 0 0 0 0,-1 0 0 0 0,0 0 0 0 0,1 0 1 0 0,-1 0-1 0 0,0 0 0 0 0,0 0 0 0 0,1 0 0 0 0,-1 0 0 0 0,0 0 0 0 0,0 0 0 0 0,0 0 0 0 0,-1 0 0 0 0,1-1 0 0 0,0 0 0 0 0,-1-1 5 0 0,0 1 0 0 0,0-1 0 0 0,0 1 0 0 0,0 0 0 0 0,-1-1 0 0 0,1 1 0 0 0,-1 0 0 0 0,1 0 0 0 0,-1 0 0 0 0,0 0 0 0 0,1 0 0 0 0,-1 1 0 0 0,0-1 0 0 0,0 0 0 0 0,-1 1 0 0 0,1-1 0 0 0,0 1 0 0 0,0 0 0 0 0,-4-1 0 0 0,-7-6 473 0 0,10 7-454 0 0,0-1 1 0 0,0 1-1 0 0,0 0 1 0 0,0 0 0 0 0,0 0-1 0 0,-1 1 1 0 0,1-1 0 0 0,0 1-1 0 0,0 0 1 0 0,-1 0 0 0 0,1 0-1 0 0,0 0 1 0 0,-1 1-1 0 0,1-1 1 0 0,0 1 0 0 0,0 0-1 0 0,0-1 1 0 0,-1 2 0 0 0,1-1-1 0 0,0 0 1 0 0,0 1 0 0 0,-3 2-1 0 0,-12 6-33 0 0,14-8-68 0 0,0 0 0 0 0,-1 1 0 0 0,2-1 0 0 0,-1 1 0 0 0,0 0 0 0 0,0 0 0 0 0,1 0 0 0 0,0 0 0 0 0,0 1 0 0 0,-4 4 0 0 0,2-1 0 0 0,4-6-17 0 0,0 1 0 0 0,-1 0 0 0 0,1 0 1 0 0,0 0-1 0 0,0 0 0 0 0,0 0 0 0 0,0 1 0 0 0,0-1 1 0 0,1 0-1 0 0,-1 0 0 0 0,1 0 0 0 0,0 1 0 0 0,-1-1 1 0 0,1 0-1 0 0,0 1 0 0 0,0 2 0 0 0,1 2 7 0 0,0 0 1 0 0,0 0-1 0 0,5 13 0 0 0,0-11-13 0 0,0-4-25 0 0,1 0-1 0 0,1 0 1 0 0,-1-1-1 0 0,1 1 0 0 0,14 4 1 0 0,-17-7-16 0 0,0 0-1 0 0,0-1 1 0 0,0 0 0 0 0,0 0-1 0 0,0-1 1 0 0,0 1 0 0 0,0-1-1 0 0,0 0 1 0 0,0 0 0 0 0,1-1-1 0 0,8-1 1 0 0,21-17-45 0 0,-32 17 80 0 0,0 0 0 0 0,0 0 0 0 0,0 0 0 0 0,0 0 0 0 0,0-1 0 0 0,0 1 0 0 0,-1-1 0 0 0,1 0 0 0 0,-1 0 0 0 0,0 0 0 0 0,3-5 0 0 0,2-10 6 0 0,-6 13 0 0 0,-1-17 0 0 0,0 21 1 0 0,0 0 1 0 0,0 0 0 0 0,0 0 0 0 0,0 0 0 0 0,0 0 0 0 0,0 0 0 0 0,0-1 0 0 0,-1 1 0 0 0,1 0 0 0 0,0 0 0 0 0,-2-1 0 0 0,1-3 61 0 0,1 3 1290 0 0,-4 12-1070 0 0,4 12-70 0 0,4 3-213 0 0,-4-24-76 0 0,1 0-365 0 0,3 0 197 0 0,-1 1 0 0 0,1-1-1 0 0,0 0 1 0 0,-1 0 0 0 0,1-1 0 0 0,0 1-1 0 0,0-1 1 0 0,0 0 0 0 0,-1 0 0 0 0,1 0-1 0 0,0 0 1 0 0,0-1 0 0 0,0 1 0 0 0,6-3-1 0 0,0-4-2087 0 0,-6 3 1343 0 0,4 0-884 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95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13 70 4144 0 0,'0'0'319'0'0,"-1"1"-210"0"0,-6 3 127 0 0,7-3 193 0 0,-1 1 1 0 0,1-1-1 0 0,-1 0 1 0 0,1 1 0 0 0,0-1-1 0 0,0 1 1 0 0,0-1-1 0 0,-1 0 1 0 0,1 1-1 0 0,1-1 1 0 0,-1 1-1 0 0,0-1 1 0 0,0 2-1 0 0,1 3 1804 0 0,-1-1-2070 0 0,1 0 0 0 0,-1-1 0 0 0,1 1-1 0 0,0 0 1 0 0,1-1 0 0 0,2 7 0 0 0,0 2-85 0 0,-3-7-66 0 0,-1-5 528 0 0,-5-4-276 0 0,4 3-244 0 0,0-1 1 0 0,1 1 0 0 0,-1-1 0 0 0,1 1 0 0 0,-1 0 0 0 0,0-1 0 0 0,1 1 0 0 0,-1-1 0 0 0,1 1 0 0 0,0-1 0 0 0,-1 1-1 0 0,1-1 1 0 0,-1 0 0 0 0,1 1 0 0 0,0-1 0 0 0,-1 1 0 0 0,1-1 0 0 0,0 0 0 0 0,0 1 0 0 0,0-1 0 0 0,-1 0 0 0 0,1 1-1 0 0,0-1 1 0 0,0 0 0 0 0,0 0 0 0 0,0 1 0 0 0,0-1 0 0 0,0 0 0 0 0,0 1 0 0 0,1-2 0 0 0,-1-1-13 0 0,-2-9 204 0 0,2 11-198 0 0,-1 0 1 0 0,1-1-1 0 0,0 1 1 0 0,0 0 0 0 0,0 0-1 0 0,0 0 1 0 0,-1 0-1 0 0,1 0 1 0 0,1 0 0 0 0,-1-1-1 0 0,0 1 1 0 0,0 0-1 0 0,0 0 1 0 0,1 0 0 0 0,-1 0-1 0 0,0 0 1 0 0,1 0-1 0 0,-1 0 1 0 0,2-2 0 0 0,0 0 21 0 0,-1 3-31 0 0,0-1-1 0 0,-1 1 0 0 0,1-1 1 0 0,-1 0-1 0 0,0 1 0 0 0,1-1 0 0 0,-1 1 1 0 0,1-1-1 0 0,-1 0 0 0 0,0 1 1 0 0,0-1-1 0 0,1 0 0 0 0,-1 0 1 0 0,0 1-1 0 0,0-1 0 0 0,0 0 1 0 0,0 0-1 0 0,0 0 0 0 0,0-1 2 0 0,1 1-1 0 0,-1 0 1 0 0,0 0-1 0 0,0 0 1 0 0,1 0-1 0 0,-1 0 1 0 0,0 0-1 0 0,1 0 1 0 0,-1 0-1 0 0,1 0 1 0 0,0 0-1 0 0,-1 0 1 0 0,1 0-1 0 0,0 0 1 0 0,-1 0-1 0 0,1 0 1 0 0,0 1-1 0 0,0-1 1 0 0,0 0-1 0 0,0 1 1 0 0,0-1-1 0 0,1 0 1 0 0,0 0-4 0 0,-1-1 1 0 0,1 1 0 0 0,-1 0-1 0 0,1 0 1 0 0,-1-1 0 0 0,1 1-1 0 0,-1-1 1 0 0,0 1 0 0 0,2-3 0 0 0,-2 0-4 0 0,5-5 1 0 0,16-1 0 0 0,-19 9 2 0 0,-1 0 2 0 0,0 0 0 0 0,0 0 0 0 0,0 1 0 0 0,0-1 0 0 0,1 1 0 0 0,-1 0 0 0 0,0-1 0 0 0,0 1 0 0 0,0 0-1 0 0,0 0 1 0 0,1 0 0 0 0,-1 1 0 0 0,0-1 0 0 0,0 0 0 0 0,0 1 0 0 0,0 0 0 0 0,0-1 0 0 0,4 3 0 0 0,-1-1 21 0 0,1 0 0 0 0,-1 1 1 0 0,0-1-1 0 0,-1 1 0 0 0,1 1 0 0 0,4 3 1 0 0,-8-7-23 0 0,0 1 1 0 0,0-1-1 0 0,0 1 1 0 0,0 0-1 0 0,0 0 1 0 0,0-1-1 0 0,-1 1 1 0 0,1 0-1 0 0,0 0 1 0 0,-1 0 0 0 0,1 0-1 0 0,0 0 1 0 0,-1 0-1 0 0,1 0 1 0 0,0 2-1 0 0,0 0 12 0 0,0-1-12 0 0,0-1 0 0 0,0 1 0 0 0,0 0 0 0 0,0-1 0 0 0,-1 1 0 0 0,1 0 0 0 0,0-1 0 0 0,-1 1 0 0 0,0 0 0 0 0,1 2 0 0 0,0 2 8 0 0,0-1 0 0 0,0 0-1 0 0,1 0 1 0 0,3 8-1 0 0,-3-3 36 0 0,-1-8-45 0 0,-1 0 0 0 0,0 0-1 0 0,1 0 1 0 0,-1 0-1 0 0,1 0 1 0 0,0 0 0 0 0,0 0-1 0 0,0 0 1 0 0,0-1-1 0 0,0 1 1 0 0,2 2-1 0 0,-3-4 1 0 0,6 11-3 0 0,-5 2 14 0 0,0-11 41 0 0,1-2 1 0 0,-1-1-53 0 0,1 1 0 0 0,0-1 0 0 0,0 0 0 0 0,0 1 0 0 0,0-1 0 0 0,-1 0 0 0 0,1 0 0 0 0,0 0 0 0 0,2-3 0 0 0,1 0-1 0 0,-2 3-1 0 0,3-7-4 0 0,-2 3-6 0 0,27-35-233 0 0,-24 31 207 0 0,0 0 1 0 0,0 1-1 0 0,1 0 1 0 0,12-11-1 0 0,39-24 24 0 0,-55 40 14 0 0,4-1-1 0 0,-6 2 20 0 0,0 1 0 0 0,0 0 0 0 0,0 1-1 0 0,1-1 1 0 0,-1 0 0 0 0,0 1 0 0 0,0-1-1 0 0,1 1 1 0 0,-1 0 0 0 0,4-1-1 0 0,-5 2-4 0 0,0-1 0 0 0,0 0 0 0 0,0 1 0 0 0,0-1 0 0 0,0 1-1 0 0,0-1 1 0 0,0 1 0 0 0,-1-1 0 0 0,1 1 0 0 0,0 0 0 0 0,0-1-1 0 0,0 1 1 0 0,1 1 0 0 0,3 3 64 0 0,-1 0-29 0 0,0-1-1 0 0,-1 1 0 0 0,0 0 1 0 0,0-1-1 0 0,0 1 0 0 0,0 1 1 0 0,-1-1-1 0 0,0 0 0 0 0,0 1 1 0 0,0-1-1 0 0,-1 1 0 0 0,1-1 1 0 0,-1 1-1 0 0,-1 0 0 0 0,1 10 1 0 0,2 6-29 0 0,-3-19-15 0 0,1-1 1 0 0,-1 0-1 0 0,0 1 0 0 0,0 0 1 0 0,0-1-1 0 0,0 1 0 0 0,0 3 1 0 0,-1-1-19 0 0,1-3-80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7.4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1 167 2760 0 0,'2'-1'46'0'0,"-1"1"-38"0"0,0 0 0 0 0,-1 0 0 0 0,1 0 0 0 0,0 0 0 0 0,-1 0 0 0 0,1 0 0 0 0,0-1 1 0 0,-1 1-1 0 0,1 0 0 0 0,-1 0 0 0 0,1-1 0 0 0,0 1 0 0 0,-1-1 0 0 0,1 1 0 0 0,-1 0 0 0 0,1-1 0 0 0,-1 1 0 0 0,1-1 0 0 0,-1 1 1 0 0,0-1-1 0 0,1 1 0 0 0,-1-1 0 0 0,1 0 0 0 0,-1 0 0 0 0,1 0 36 0 0,-1 1 0 0 0,1-1 0 0 0,-1 1 0 0 0,0 0 1 0 0,1-1-1 0 0,-1 1 0 0 0,1 0 0 0 0,-1 0 0 0 0,1-1 0 0 0,-1 1 1 0 0,1 0-1 0 0,-1 0 0 0 0,1-1 0 0 0,-1 1 0 0 0,1 0 0 0 0,-1 0 0 0 0,1 0 1 0 0,-1 0-1 0 0,1 0 0 0 0,-1 0 0 0 0,1 0 0 0 0,0 0 0 0 0,-1 0 0 0 0,1 0 1 0 0,0 1-1 0 0,2-1 2017 0 0,2-5-482 0 0,-4 4-1548 0 0,-1 1 1 0 0,1 0-1 0 0,-1 0 1 0 0,1-1-1 0 0,-1 1 1 0 0,1 0-1 0 0,-1 0 1 0 0,0-1-1 0 0,1 1 1 0 0,-1-1-1 0 0,0 1 1 0 0,1 0-1 0 0,-1-1 0 0 0,0 1 1 0 0,1-1-1 0 0,-1 1 1 0 0,0-1-1 0 0,6-12 1191 0 0,-6 12-1210 0 0,1 0 0 0 0,0-1-1 0 0,-1 1 1 0 0,1 0 0 0 0,-1-1-1 0 0,1 1 1 0 0,-1 0 0 0 0,0-1 0 0 0,0 1-1 0 0,1-3 1 0 0,-1 2 99 0 0,2 2-60 0 0,0-1 0 0 0,1 0 0 0 0,-1 0 0 0 0,0 0 1 0 0,0 0-1 0 0,1 0 0 0 0,-1-1 0 0 0,0 1 0 0 0,3-3 1 0 0,-2 1 3 0 0,0 1 0 0 0,1 0 0 0 0,-1 0 1 0 0,1 0-1 0 0,0 1 0 0 0,0-1 0 0 0,-1 1 1 0 0,1 0-1 0 0,0 0 0 0 0,0 1 0 0 0,0-1 0 0 0,0 1 1 0 0,0-1-1 0 0,5 2 0 0 0,17-4 579 0 0,29-4 75 0 0,-40 6-343 0 0,1-1-1 0 0,0 0 1 0 0,28-10 0 0 0,-31 9-247 0 0,-1 0-1 0 0,0 1 1 0 0,1 0-1 0 0,0 1 1 0 0,21 0-1 0 0,18-1 353 0 0,150-18 713 0 0,-136 8-881 0 0,-20 9 209 0 0,-1 2 0 0 0,86 9 0 0 0,-59 1-68 0 0,81-2 0 0 0,-112-2-228 0 0,-34-4-131 0 0,0 0 1 0 0,0 0-1 0 0,0 0 0 0 0,0-1 0 0 0,13-1 0 0 0,3 3 79 0 0,-2 0-27 0 0,-1-2-111 0 0,-8-2 36 0 0,-3 2-9 0 0,-7 2-35 0 0,36 10-5 0 0,-36-12-1 0 0,-1 0 0 0 0,1 1-1 0 0,0 0 1 0 0,0-1 0 0 0,-1 1-1 0 0,1 0 1 0 0,0 0 0 0 0,-1 0-1 0 0,1 0 1 0 0,2 2 0 0 0,-4-2-220 0 0,1-1 1 0 0,0 1 0 0 0,0-1 0 0 0,-1 1-1 0 0,1-1 1 0 0,0 1 0 0 0,0-1-1 0 0,0 1 1 0 0,0-1 0 0 0,0 0-1 0 0,0 1 1 0 0,1-1 0 0 0,9 3-1082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8.7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 5584 0 0,'22'-1'803'0'0,"-14"1"-398"0"0,0-1 1 0 0,-1 2-1 0 0,1-1 1 0 0,0 1-1 0 0,-1 0 1 0 0,10 2-1 0 0,-15-2 120 0 0,21 1 245 0 0,-21-1-482 0 0,0 0 134 0 0,33 24 1030 0 0,-34-25-1411 0 0,-1 1 0 0 0,1-1 0 0 0,0 1 0 0 0,-1 0 0 0 0,1-1 0 0 0,0 1 0 0 0,-1-1 0 0 0,1 1 0 0 0,0 0 0 0 0,-1 0 0 0 0,1-1 0 0 0,-1 1 0 0 0,0 0 0 0 0,1 1 0 0 0,2 3 76 0 0,36 35 679 0 0,-33-33-733 0 0,1 0-1 0 0,-1 0 1 0 0,15 10 0 0 0,-12-10-12 0 0,-1 0 1 0 0,12 13 0 0 0,-11-11 6 0 0,0 0 1 0 0,0-1-1 0 0,13 8 1 0 0,-3-1 27 0 0,-14-10-47 0 0,0 0 0 0 0,-1 0 1 0 0,1 0-1 0 0,-1 1 0 0 0,5 9 1 0 0,3 3 60 0 0,-6-9-48 0 0,-1 0 0 0 0,0 0 0 0 0,5 13 1 0 0,4 10 52 0 0,12 26 181 0 0,-21-48-264 0 0,-1 0 0 0 0,0 0 0 0 0,4 16 1 0 0,5 14 24 0 0,-11-36-47 0 0,-1-1 0 0 0,0 1 0 0 0,-1 0 0 0 0,1 0 0 0 0,-1 0 0 0 0,1 7 0 0 0,-1-6 0 0 0,0 0 0 0 0,0 0 0 0 0,1-1 0 0 0,1 8 0 0 0,-1-10 0 0 0,-1 0 1 0 0,1 0-1 0 0,-1 0 1 0 0,0-1 0 0 0,0 1-1 0 0,0 0 1 0 0,0 0-1 0 0,-1 0 1 0 0,1-1 0 0 0,0 1-1 0 0,-1 0 1 0 0,1 0-1 0 0,-2 2 1 0 0,-2 18 44 0 0,4-5-35 0 0,1-12-10 0 0,-1 0 0 0 0,0-1 0 0 0,0 1 0 0 0,0 0 0 0 0,0 0 0 0 0,-1-1 0 0 0,-2 9 1 0 0,2-12-1 0 0,0 1 0 0 0,1 1 0 0 0,-1-1 0 0 0,0 0 0 0 0,1 1 0 0 0,-1-1 0 0 0,1 0 0 0 0,-1 1 0 0 0,1-1 0 0 0,0 0 0 0 0,0 1 0 0 0,0-1 0 0 0,1 1 0 0 0,0 3 0 0 0,-1-5 7 0 0,0 1 0 0 0,0 0 1 0 0,0-1-1 0 0,-1 1 1 0 0,1-1-1 0 0,0 1 1 0 0,-1 0-1 0 0,1-1 0 0 0,-1 1 1 0 0,0-1-1 0 0,1 1 1 0 0,-3 1-1 0 0,-12 21 183 0 0,8-14-13 0 0,1 13 173 0 0,6-22-347 0 0,-5 6 28 0 0,0 1 0 0 0,0-1 1 0 0,0 0-1 0 0,-1 0 0 0 0,0-1 1 0 0,-1 0-1 0 0,-10 8 0 0 0,-8 4 22 0 0,16-11-53 0 0,0-1 0 0 0,0 0 0 0 0,-16 7 0 0 0,-7-2-235 0 0,-1-1 0 0 0,-41 7 0 0 0,6-1-1570 0 0,32-12-3524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7.5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1 113 3224 0 0,'0'0'5720'0'0,"1"0"-5643"0"0,0-1-76 0 0,0 0 0 0 0,0 1-1 0 0,0 0 1 0 0,1-1 0 0 0,-1 1 0 0 0,0 0-1 0 0,0-1 1 0 0,0 1 0 0 0,0 0 0 0 0,1 0-1 0 0,-1 0 1 0 0,0 0 0 0 0,0 0 0 0 0,0 0-1 0 0,1 0 1 0 0,-1 1 0 0 0,0-1 0 0 0,2 1-1 0 0,3 1 23 0 0,12-1 246 0 0,-1-1-1 0 0,1-1 0 0 0,0 0 0 0 0,26-5 1 0 0,-27 5 96 0 0,2-2 6 0 0,-11 1-195 0 0,-6 2-137 0 0,0 0 0 0 0,-1-1 0 0 0,1 1-1 0 0,-1 0 1 0 0,1-1 0 0 0,0 1-1 0 0,-1-1 1 0 0,1 0 0 0 0,-1 0 0 0 0,2-1-1 0 0,1-1 4 0 0,-1 2-11 0 0,-1-1 0 0 0,1 1-1 0 0,0-1 1 0 0,0 1 0 0 0,0 0 0 0 0,0 0 0 0 0,3-1-1 0 0,-2 2-8 0 0,-3-1-19 0 0,0 1 0 0 0,0-1 0 0 0,0 1 1 0 0,0-1-1 0 0,0 1 0 0 0,0-1 0 0 0,0 1 0 0 0,0-1 1 0 0,0 0-1 0 0,0 0 0 0 0,0 1 0 0 0,0-1 0 0 0,0 0 0 0 0,1-2 1 0 0,2 0 11 0 0,0 0 1 0 0,1 0 0 0 0,0 0 0 0 0,-1 1 0 0 0,1-1-1 0 0,0 1 1 0 0,10-3 0 0 0,-10 4 4 0 0,-2-2 63 0 0,-2 1-73 0 0,7-1 25 0 0,-8 2-19 0 0,0 0-1 0 0,-1 0 1 0 0,1 0-1 0 0,0 0 1 0 0,-1 1-1 0 0,1-1 1 0 0,-1 0-1 0 0,1 0 0 0 0,-1 1 1 0 0,1-1-1 0 0,-1 0 1 0 0,0 1-1 0 0,1-1 1 0 0,-1 0-1 0 0,0 1 1 0 0,0-1-1 0 0,1 1 1 0 0,-1 0-1 0 0,-1-1 1 0 0,-16-5 77 0 0,-19-6 262 0 0,36 11-222 0 0,-23 8 166 0 0,22-6-75 0 0,0 4-44 0 0,-9 9-20 0 0,2-1-178 0 0,0 0 1 0 0,-12 11 0 0 0,3-8 17 0 0,16-15 0 0 0,1 0 0 0 0,-1 0 0 0 0,1 0 0 0 0,0 0 0 0 0,-1 0 0 0 0,1 0 0 0 0,0 1 0 0 0,-1-1 0 0 0,1 0 0 0 0,0 1 0 0 0,0-1 0 0 0,0 1 0 0 0,0-1 0 0 0,1 1 0 0 0,-1-1 0 0 0,0 1 0 0 0,1 0 0 0 0,-1-1 0 0 0,1 1 0 0 0,-1 0 0 0 0,1 0 0 0 0,0 2 0 0 0,-1-4 0 0 0,1 1 0 0 0,0 0 0 0 0,0-1 0 0 0,0 1 0 0 0,0-1 0 0 0,-1 1 0 0 0,1 0 0 0 0,0-1 0 0 0,-1 1 0 0 0,1-1 0 0 0,0 1 0 0 0,-1-1 0 0 0,1 1 0 0 0,-1-1 0 0 0,1 1 0 0 0,-1-1 0 0 0,0 1 0 0 0,1-1 0 0 0,0 1 0 0 0,-1-1 0 0 0,1 0 0 0 0,0 0 0 0 0,-1 1 0 0 0,1-1 0 0 0,0 0 0 0 0,-1 0 0 0 0,1 1 0 0 0,0-1 0 0 0,0 0 0 0 0,0 1 0 0 0,-1-1 0 0 0,1 0 0 0 0,0 1 0 0 0,0-1 0 0 0,0 1 0 0 0,0-1 0 0 0,0 0 0 0 0,-1 1 0 0 0,1-1 0 0 0,0 0 0 0 0,0 1 0 0 0,0-1 0 0 0,0 1 0 0 0,0-1 0 0 0,0 0 0 0 0,0 1 0 0 0,1-1 0 0 0,-1 1 0 0 0,0-1 0 0 0,0 0 0 0 0,0 1 0 0 0,0 0 0 0 0,13 15 0 0 0,-11-14 10 0 0,0-1 0 0 0,1 1 0 0 0,-1 0 0 0 0,1 0 0 0 0,-1-1 0 0 0,1 0 0 0 0,0 1 0 0 0,-1-1 0 0 0,1 0 0 0 0,0 0 0 0 0,0-1 0 0 0,5 2 0 0 0,10 3 188 0 0,-6-3-116 0 0,0 0 0 0 0,0 0 0 0 0,0-1 0 0 0,23-1 0 0 0,-21 0-20 0 0,-11 0-53 0 0,-1-1 1 0 0,1 1 0 0 0,-1-1 0 0 0,1 1 0 0 0,-1-1 0 0 0,1 0 0 0 0,3-2-1 0 0,3-1 3 0 0,-8 4-9 0 0,-1 0-1 0 0,1 0 1 0 0,0-1-1 0 0,-1 1 1 0 0,1 0-1 0 0,-1-1 1 0 0,1 1-1 0 0,-1 0 1 0 0,1-1-1 0 0,-1 1 1 0 0,1-1-1 0 0,-1 1 1 0 0,1-1 0 0 0,-1 1-1 0 0,1-1 1 0 0,-1 1-1 0 0,1-2 1 0 0,1-1 5 0 0,2-1-8 0 0,0 0 0 0 0,-1 0 0 0 0,0 0 1 0 0,0 0-1 0 0,0-1 0 0 0,0 1 1 0 0,-1-1-1 0 0,0 0 0 0 0,3-8 1 0 0,1-1 13 0 0,-5 12 1 0 0,-1 1 0 0 0,1-1 0 0 0,-1 1-1 0 0,0-1 1 0 0,1 0 0 0 0,-1 1 0 0 0,0-1 0 0 0,0-3 0 0 0,0 4-2 0 0,-1-1 1 0 0,1 0 0 0 0,1 1-1 0 0,-1-1 1 0 0,0 0-1 0 0,0 1 1 0 0,1-1-1 0 0,0-2 1 0 0,0 3-14 0 0,-1 0 0 0 0,0-1 0 0 0,1 1 0 0 0,-1 0 1 0 0,0 0-1 0 0,1 0 0 0 0,-1 0 0 0 0,0 0 0 0 0,0 0 0 0 0,0-1 0 0 0,0 1 1 0 0,0 0-1 0 0,0 0 0 0 0,-1 0 0 0 0,1 0 0 0 0,0 0 0 0 0,0 0 0 0 0,-1-1 1 0 0,1 1-1 0 0,-1 0 0 0 0,1 0 0 0 0,-1 0 0 0 0,1 0 0 0 0,-2-1 0 0 0,1 1 13 0 0,1 0-1 0 0,-1-1 1 0 0,0 1-1 0 0,0-1 1 0 0,1 0-1 0 0,-1 1 1 0 0,1-1-1 0 0,-1 0 1 0 0,1 1-1 0 0,0-1 1 0 0,-1-2-1 0 0,1 3 4 0 0,0 0 0 0 0,0 0 0 0 0,0 0 0 0 0,-1 0 0 0 0,1 0-1 0 0,0 1 1 0 0,-1-1 0 0 0,1 0 0 0 0,-1 0 0 0 0,1 0 0 0 0,-1 1 0 0 0,1-1-1 0 0,-1 0 1 0 0,1 0 0 0 0,-1 1 0 0 0,0-1 0 0 0,1 0 0 0 0,-1 1 0 0 0,0-1-1 0 0,0 1 1 0 0,0-1 0 0 0,1 1 0 0 0,-1 0 0 0 0,0-1 0 0 0,-1 0 0 0 0,-1 0-37 0 0,-1 0 1 0 0,1 0 0 0 0,0 1 0 0 0,-1-1-1 0 0,1 0 1 0 0,-6 1 0 0 0,2 0 34 0 0,0 1 0 0 0,0 0 0 0 0,0 0 1 0 0,0 0-1 0 0,1 1 0 0 0,-1 0 0 0 0,0 1 0 0 0,1-1 1 0 0,-1 1-1 0 0,1 1 0 0 0,0-1 0 0 0,0 1 0 0 0,-5 4 1 0 0,8-5-15 0 0,1 0 0 0 0,0 0 0 0 0,0 0 0 0 0,1 0 0 0 0,-1 0 0 0 0,1 0 0 0 0,-1 0 0 0 0,1 0 0 0 0,0 1 0 0 0,0-1 0 0 0,0 4 0 0 0,-3 42 0 0 0,1-4 0 0 0,3-44 0 0 0,0 0 0 0 0,0 1 0 0 0,0-1 0 0 0,0 0 0 0 0,0 0 0 0 0,0 0 0 0 0,1 0 0 0 0,-1 1 0 0 0,0-1 0 0 0,1 0 0 0 0,-1 0 0 0 0,1 0 0 0 0,-1 0 0 0 0,2 2 0 0 0,-1-2 0 0 0,-1 0 0 0 0,1 0 0 0 0,-1 0 0 0 0,1 0 0 0 0,-1 0 0 0 0,1 0 0 0 0,-1 0 0 0 0,0 0 0 0 0,0 0 0 0 0,1 0 0 0 0,-1 0 0 0 0,0 0 0 0 0,0 1 0 0 0,0-1 0 0 0,0 0 0 0 0,0 0 0 0 0,0 0 0 0 0,0 0 0 0 0,0 0 0 0 0,0 0 0 0 0,0 0 0 0 0,0 0 0 0 0,0 0 0 0 0,1-1 0 0 0,-1 1 0 0 0,0 0 0 0 0,1 0 0 0 0,-1 0 0 0 0,1 0 0 0 0,-1-1 0 0 0,1 1 0 0 0,-1 0 0 0 0,1 0 0 0 0,-1-1 0 0 0,1 1 0 0 0,0 0 0 0 0,-1-1 0 0 0,1 1 0 0 0,0-1 0 0 0,0 1 0 0 0,-1-1 0 0 0,1 1 0 0 0,0-1 0 0 0,0 1 0 0 0,0-1 0 0 0,0 0 0 0 0,-1 0 0 0 0,3 1 0 0 0,8 5 0 0 0,-9-4-12 0 0,1-1 0 0 0,0 0 0 0 0,0 1 1 0 0,-1-1-1 0 0,1 0 0 0 0,0 0 1 0 0,0 0-1 0 0,0-1 0 0 0,0 1 1 0 0,0-1-1 0 0,0 1 0 0 0,5-1 1 0 0,11-1-15 0 0,-14-2 56 0 0,-1 0-5 0 0,10-3 74 0 0,-1 0 0 0 0,20-12-1 0 0,-28 14-85 0 0,1 0 0 0 0,-1 0-1 0 0,0 0 1 0 0,0-1 0 0 0,-1 0-1 0 0,1 0 1 0 0,-1 0 0 0 0,4-7 0 0 0,0 2-13 0 0,-7 9 0 0 0,0 0 0 0 0,0-1 0 0 0,0 1 0 0 0,0-1 0 0 0,0 1 0 0 0,0-1 0 0 0,0 1 0 0 0,0-1 0 0 0,0 1 0 0 0,-1-1 0 0 0,1 0 0 0 0,-1 0 0 0 0,1-3 0 0 0,-2-5 0 0 0,0-9 0 0 0,1 17 1 0 0,0 1 1 0 0,1-1-1 0 0,-1 0 1 0 0,0 1-1 0 0,0-1 1 0 0,0 1-1 0 0,0-1 1 0 0,-1 0-1 0 0,1 1 1 0 0,0-1-1 0 0,-1 1 1 0 0,1-1-1 0 0,-1 1 1 0 0,-1-4-1 0 0,0 3 7 0 0,0-1 1 0 0,0 0-1 0 0,0 1 0 0 0,-1-1 0 0 0,1 1 0 0 0,-4-3 1 0 0,2 2 24 0 0,-1-1 0 0 0,1 0 0 0 0,1-1 0 0 0,-1 1 0 0 0,0 0 0 0 0,-2-6 0 0 0,4 8-26 0 0,1 1 0 0 0,0-1 0 0 0,-1 1 0 0 0,1 0-1 0 0,-1 0 1 0 0,0 0 0 0 0,1 0 0 0 0,-1 0-1 0 0,0 0 1 0 0,0 1 0 0 0,1-1 0 0 0,-1 1 0 0 0,0-1-1 0 0,0 1 1 0 0,0-1 0 0 0,0 1 0 0 0,0 0-1 0 0,0 0 1 0 0,0 0 0 0 0,-2 1 0 0 0,-4-1 7 0 0,0 1 1 0 0,0 0-1 0 0,-10 3 0 0 0,16-4-20 0 0,0 1 0 0 0,0 0 0 0 0,0 0 0 0 0,0 0-1 0 0,0 0 1 0 0,0 0 0 0 0,0 1 0 0 0,0-1-1 0 0,0 1 1 0 0,-2 2 0 0 0,-10 7-34 0 0,10-8 26 0 0,-22 16-29 0 0,25-18 42 0 0,-1 1 0 0 0,1-1 0 0 0,0 1 1 0 0,0-1-1 0 0,0 1 0 0 0,-1 0 0 0 0,1-1 0 0 0,1 1 0 0 0,-1 0 0 0 0,0 0 0 0 0,0 0 0 0 0,1 0 1 0 0,-1 0-1 0 0,0 2 0 0 0,0 2-7 0 0,0 0 1 0 0,0 0-1 0 0,-1 0 1 0 0,0-1-1 0 0,0 1 0 0 0,-4 6 1 0 0,5-8 6 0 0,0-2 1 0 0,0-1 0 0 0,1 1 0 0 0,0 0 0 0 0,-1 0 0 0 0,1 0 0 0 0,0-1 0 0 0,0 1 0 0 0,0 0 0 0 0,0 0 0 0 0,0 0 0 0 0,0-1 0 0 0,0 1 0 0 0,1 0 0 0 0,-1 0 0 0 0,1-1 0 0 0,0 3 0 0 0,0-2 0 0 0,0 1 0 0 0,-1-1 0 0 0,1 1 0 0 0,-1-1 0 0 0,1 1 0 0 0,-1-1 0 0 0,0 1 0 0 0,0 3 0 0 0,-1-5 0 0 0,1 0 0 0 0,0 0 0 0 0,0 0 0 0 0,1 1 0 0 0,-1-1 0 0 0,0 0 0 0 0,0 0 0 0 0,0 0 0 0 0,1 0 0 0 0,-1 0 0 0 0,1 0 0 0 0,-1 0 0 0 0,1 0 0 0 0,-1 0 0 0 0,1 0 0 0 0,-1 0 0 0 0,1 0 0 0 0,1 2 0 0 0,7 4 0 0 0,-6-5 4 0 0,0-1 0 0 0,-1 0 0 0 0,1 0-1 0 0,0 0 1 0 0,0-1 0 0 0,0 1 0 0 0,0-1-1 0 0,0 1 1 0 0,0-1 0 0 0,0 0 0 0 0,0 0-1 0 0,0-1 1 0 0,0 1 0 0 0,0 0 0 0 0,5-2-1 0 0,-6 1-2 0 0,-1 1 0 0 0,1 0 0 0 0,-1 0 0 0 0,1-1 0 0 0,-1 1 0 0 0,1-1-1 0 0,-1 0 1 0 0,1 1 0 0 0,-1-1 0 0 0,0 0 0 0 0,1 0 0 0 0,-1 0-1 0 0,2-2 1 0 0,2-1-1 0 0,72-56 1 0 0,-57 43-2 0 0,-17 14 10 0 0,0 0-1 0 0,-1-1 0 0 0,0 1 1 0 0,0 0-1 0 0,0-1 0 0 0,0 0 1 0 0,0 1-1 0 0,1-6 0 0 0,2-5 45 0 0,-2-2 129 0 0,-3 15-182 0 0,0 1 0 0 0,0 0 1 0 0,0 0-1 0 0,0 0 0 0 0,0 0 0 0 0,0 0 1 0 0,0-1-1 0 0,0 1 0 0 0,0 0 0 0 0,0 0 0 0 0,0 0 1 0 0,0 0-1 0 0,0-1 0 0 0,0 1 0 0 0,0 0 1 0 0,0 0-1 0 0,0 0 0 0 0,0 0 0 0 0,0 0 1 0 0,0-1-1 0 0,0 1 0 0 0,0 0 0 0 0,0 0 1 0 0,-1 0-1 0 0,1 0 0 0 0,0 0 0 0 0,0-1 1 0 0,0 1-1 0 0,0 0 0 0 0,0 0 0 0 0,0 0 1 0 0,0 0-1 0 0,0 0 0 0 0,-1 0 0 0 0,1 0 1 0 0,0 0-1 0 0,0 0 0 0 0,0-1 0 0 0,0 1 1 0 0,0 0-1 0 0,-1 0 0 0 0,1 0 0 0 0,0 0 0 0 0,0 0 1 0 0,0 0-1 0 0,0 0 0 0 0,-1 0 0 0 0,-5-1-1 0 0,5 1 1 0 0,-5 0-70 0 0,0 0 0 0 0,1 1 0 0 0,-1 0 0 0 0,0 0 0 0 0,0 1 0 0 0,0-1-1 0 0,0 1 1 0 0,1 0 0 0 0,-1 1 0 0 0,1-1 0 0 0,-6 4 0 0 0,0 0-219 0 0,-22 16-1746 0 0,14-14-2975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7.9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 1840 0 0,'-5'0'7664'0'0,"21"1"-4335"0"0,32 4-2603 0 0,-9-1-383 0 0,32 1 80 0 0,-14 1-276 0 0,-37-5-99 0 0,29 7 0 0 0,-46-8-44 0 0,-1 0 1 0 0,1 0-1 0 0,0 0 1 0 0,-1 0-1 0 0,1 0 1 0 0,0-1-1 0 0,3 0 1 0 0,2-1 12 0 0,6 2-6 0 0,-12 1-11 0 0,0-1 1 0 0,0 0 0 0 0,0 1 0 0 0,0 0 0 0 0,0-1 0 0 0,0 1 0 0 0,0 0 0 0 0,0 0 0 0 0,-1 0-1 0 0,1 0 1 0 0,3 3 0 0 0,-5-4 117 0 0,3 0-146 0 0,-1-1 0 0 0,0 0 0 0 0,1 0 0 0 0,-1 0 0 0 0,0 0 0 0 0,1 0 0 0 0,-1 0 0 0 0,3-3 0 0 0,-5 4-4 0 0,1-1 0 0 0,-1 1 1 0 0,0 0-1 0 0,0 0 1 0 0,0-1-1 0 0,0 1 1 0 0,0 0-1 0 0,0 0 1 0 0,0-1-1 0 0,0 1 1 0 0,0 0-1 0 0,0 0 0 0 0,0 0 1 0 0,0-1-1 0 0,0 1 1 0 0,0 0-1 0 0,-1 0 1 0 0,1-1-1 0 0,0 1 1 0 0,0 0-1 0 0,0 0 1 0 0,0 0-1 0 0,0-1 0 0 0,0 1 1 0 0,-1 0-1 0 0,1 0 1 0 0,0 0-1 0 0,0-1 1 0 0,0 1-1 0 0,0 0 1 0 0,-1 0-1 0 0,1 0 1 0 0,0 0-1 0 0,-9-6-4939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8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21 1376 0 0,'-14'-5'9896'0'0,"14"0"-9527"0"0,0 4-361 0 0,0 1 0 0 0,0 0 0 0 0,0-1 0 0 0,0 1 0 0 0,0 0 0 0 0,0-1 0 0 0,-1 1 0 0 0,1 0 0 0 0,0 0 0 0 0,0-1 0 0 0,0 1 0 0 0,0 0 0 0 0,0-1 0 0 0,1 1 0 0 0,-1 0 0 0 0,0-1 0 0 0,0 1 0 0 0,0 0 0 0 0,0-1 0 0 0,0 1 0 0 0,0 0 0 0 0,0 0 0 0 0,1-1 0 0 0,-1 1 0 0 0,0 0 0 0 0,0 0 0 0 0,1-1 0 0 0,7 0 351 0 0,-6 1-195 0 0,1 0 1 0 0,-1 0 0 0 0,1 0-1 0 0,-1 0 1 0 0,1 0 0 0 0,-1 0-1 0 0,4 2 1 0 0,33 9 538 0 0,-25-6-488 0 0,1-1 0 0 0,0 0 0 0 0,1-1 1 0 0,30 3-1 0 0,-15-5-102 0 0,-23 0-102 0 0,-1 0 0 0 0,1-1-1 0 0,-1 0 1 0 0,1 0 0 0 0,9-3 0 0 0,35-3 43 0 0,-18 1-69 0 0,-32 4-69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8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1 920 0 0,'-19'7'8342'0'0,"26"-8"-4863"0"0,41-2-2918 0 0,-17 3-352 0 0,115 5 352 0 0,-123-1-445 0 0,5 0 40 0 0,2-9 268 0 0,-29 5-219 0 0,1 0-386 0 0,5 0 166 0 0,-2 0-4453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0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13 456 0 0,'19'5'14'0'0,"-17"-1"81"0"0,-1-1 52 0 0,18 13 7963 0 0,-16-13-8484 0 0,-3-3 408 0 0,0 1-1 0 0,0 0 1 0 0,0-1 0 0 0,0 1 0 0 0,1 0 0 0 0,-1-1 0 0 0,0 1-1 0 0,1 0 1 0 0,-1-1 0 0 0,0 1 0 0 0,1-1 0 0 0,-1 1 0 0 0,1-1-1 0 0,-1 1 1 0 0,1-1 0 0 0,-1 1 0 0 0,1-1 0 0 0,-1 1-1 0 0,1-1 1 0 0,0 1 0 0 0,15 7 126 0 0,-10-6-16 0 0,-5-1-131 0 0,21 8 438 0 0,-20-8-420 0 0,0-1 1 0 0,-1 0-1 0 0,1 0 1 0 0,-1 0 0 0 0,1-1-1 0 0,0 1 1 0 0,-1 0-1 0 0,1-1 1 0 0,-1 1-1 0 0,1-1 1 0 0,-1 1 0 0 0,1-1-1 0 0,1 0 1 0 0,21-7 510 0 0,-3 3-124 0 0,50-14-142 0 0,13-4-72 0 0,-71 15-387 0 0,-12 7 54 0 0,0 0-1 0 0,0 0 0 0 0,0 0 0 0 0,1 0 0 0 0,-1 1 1 0 0,0-1-1 0 0,1 1 0 0 0,-1-1 0 0 0,0 1 0 0 0,1-1 1 0 0,1 0-1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4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44 108 8176 0 0,'135'-5'2586'0'0,"-107"2"-2227"0"0,0-1 0 0 0,46-14 1 0 0,-23-1-2596 0 0</inkml:trace>
  <inkml:trace contextRef="#ctx0" brushRef="#br0" timeOffset="1">1 31 4608 0 0,'0'0'208'0'0,"2"1"-9"0"0,7 1 892 0 0,0 0-1 0 0,1-1 1 0 0,-1 0 0 0 0,0-1 0 0 0,1 0 0 0 0,12-1 0 0 0,7 0-1017 0 0,-7 2 41 0 0,-17-1-106 0 0,1 1 0 0 0,0-1-1 0 0,0-1 1 0 0,0 1-1 0 0,0-1 1 0 0,-1 0-1 0 0,11-3 1 0 0,-12 3-7 0 0,0 0 0 0 0,0 1 0 0 0,0-1 0 0 0,1 1 0 0 0,4-1 1 0 0,-5 1-6 0 0,1 0 0 0 0,0-1 0 0 0,0 1 0 0 0,6-3 1 0 0,18-2-85 0 0,-24 5 34 0 0,0-1 0 0 0,0 0 0 0 0,10-2 0 0 0,-14 2-286 0 0,12-3-531 0 0,-3-3 422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7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2304 0 0,'30'0'1972'0'0,"1"2"4046"0"0,4-1-4747 0 0,6 8-1028 0 0,-40-9-246 0 0,0 0 1 0 0,0 0-1 0 0,0 0 1 0 0,-1 0-1 0 0,1 0 1 0 0,0 0 0 0 0,0 0-1 0 0,0 0 1 0 0,0 1-1 0 0,0-1 1 0 0,-1 0-1 0 0,1 0 1 0 0,0 1 0 0 0,0-1-1 0 0,0 1 1 0 0,-1-1-1 0 0,2 2 1 0 0,2 0-57 0 0,20 6-97 0 0,-15-7 214 0 0,-1 0-1 0 0,1-1 1 0 0,-1 1-1 0 0,16-3 1 0 0,1 1-55 0 0,7 0-438 0 0,-12-2-2912 0 0,-3-1-127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7.30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93 4 1376 0 0,'0'0'7414'0'0,"-10"-4"-4384"0"0,-43 11-261 0 0,23 12-2620 0 0,37-5-215 0 0,-4-10 60 0 0,-1 1 1 0 0,1-2-1 0 0,0 1 1 0 0,-1-1-1 0 0,1 1 1 0 0,0-1-1 0 0,1 1 1 0 0,-1-2-1 0 0,5 4 1 0 0,3 1-4 0 0,20 9-1 0 0,-30-16 12 0 0,41 31-2 0 0,-39-30 16 0 0,0 0 0 0 0,0 0 1 0 0,-1 2-1 0 0,1-1 0 0 0,-1-1 1 0 0,1 1-1 0 0,0 1 1 0 0,-1 0-1 0 0,1 0 0 0 0,-1-1 1 0 0,0 2-1 0 0,0-2 1 0 0,3 5-1 0 0,-5-6 76 0 0,2 1 11 0 0,-1 0-79 0 0,0-1 1 0 0,0 0 0 0 0,0 2 0 0 0,-1-2-1 0 0,1 1 1 0 0,0-1 0 0 0,0 2-1 0 0,-1-2 1 0 0,1 4 0 0 0,1 2 56 0 0,-2-6-56 0 0,0 0 0 0 0,0 0 0 0 0,0-1 0 0 0,0 2 0 0 0,0-1 0 0 0,0 0 0 0 0,-1 0 1 0 0,1-1-1 0 0,0 1 0 0 0,0 0 0 0 0,-1 1 0 0 0,1-2 0 0 0,-2 2 0 0 0,0 5 137 0 0,0-3-102 0 0,1-1-1 0 0,-1 0 1 0 0,0 0 0 0 0,0 0 0 0 0,0 0-1 0 0,0-1 1 0 0,0 1 0 0 0,0-1 0 0 0,-1 1 0 0 0,1-1-1 0 0,-1 0 1 0 0,1 1 0 0 0,-5 1 0 0 0,5-2-34 0 0,1-1-14 0 0,0-1 0 0 0,0 1 0 0 0,0-1 0 0 0,0 1 1 0 0,-1-1-1 0 0,1 1 0 0 0,0-1 0 0 0,0 0 0 0 0,-1 0 1 0 0,-1 2-1 0 0,-1-2-17 0 0,1 1 1 0 0,-1-1 0 0 0,0 1-1 0 0,0 0 1 0 0,-3 4-1 0 0,-9 3-328 0 0,14-7 173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0.1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5008 0 0,'0'0'231'0'0,"1"1"-18"0"0,1 4 1705 0 0,1-3-1792 0 0,0 0 0 0 0,0 0 0 0 0,0 0-1 0 0,0 0 1 0 0,0-1 0 0 0,1 1-1 0 0,-1-1 1 0 0,0 0 0 0 0,1 0-1 0 0,5 1 1 0 0,12 4 386 0 0,-17-4-361 0 0,0-1 1 0 0,1 1 0 0 0,-1-1-1 0 0,1 0 1 0 0,0-1 0 0 0,5 1-1 0 0,81-6 1605 0 0,45-6-1264 0 0,-126 11-1442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7.2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1 920 0 0,'0'0'9768'0'0,"1"2"-9640"0"0,0 0-95 0 0,-1 0 0 0 0,1 0 0 0 0,0 0 0 0 0,1 0 0 0 0,-1 0 0 0 0,0-1 0 0 0,0 1 0 0 0,3 2 0 0 0,4 6 182 0 0,-8-9-87 0 0,10 10 140 0 0,21 24 712 0 0,-20-22-477 0 0,19 19-1 0 0,-22-25-557 0 0,0 1 0 0 0,7 11 1 0 0,-10-12 85 0 0,1 0 0 0 0,-1-1 0 0 0,14 11 0 0 0,50 36 289 0 0,-9-7-233 0 0,2 3 301 0 0,-27-24-43 0 0,-22-15-30 0 0,25 14 1 0 0,-29-18-241 0 0,-1 0 1 0 0,0 1-1 0 0,0 0 0 0 0,0 0 1 0 0,8 11-1 0 0,9 8-143 0 0,-9-8 67 0 0,-13-15 3 0 0,-1 0 0 0 0,1 0 0 0 0,0 0 0 0 0,0 0 0 0 0,4 3 1 0 0,27 24 163 0 0,-25-21-40 0 0,1-1 1 0 0,13 10 0 0 0,-16-14 47 0 0,-5-3-114 0 0,0 0 1 0 0,0 0 0 0 0,-1 0 0 0 0,1 1-1 0 0,0-1 1 0 0,0 1 0 0 0,-1-1-1 0 0,3 4 1 0 0,14 14 386 0 0,-12-13-302 0 0,-2-3-120 0 0,20 20 116 0 0,-15-14-140 0 0,-1 0 0 0 0,16 19 0 0 0,-8-12-3 0 0,-2-4 58 0 0,-7-7-35 0 0,-2 2 125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9.0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2760 0 0,'0'0'6392'0'0,"1"2"-5979"0"0,0-1-426 0 0,0 0 143 0 0,0 1 0 0 0,0-1 0 0 0,0 0 0 0 0,0 1 0 0 0,0-1 0 0 0,0 1-1 0 0,-1-1 1 0 0,1 1 0 0 0,0-1 0 0 0,-1 1 0 0 0,0-1 0 0 0,1 1 0 0 0,-1 0-1 0 0,0-1 1 0 0,0 1 0 0 0,0 0 0 0 0,0-1 0 0 0,0 3 0 0 0,-4 26 409 0 0,3-23-343 0 0,1 0 1 0 0,-1 0-1 0 0,-4 13 1 0 0,4-18-22 0 0,2 2-118 0 0,0 0 0 0 0,0-1 0 0 0,0 1 1 0 0,0-1-1 0 0,3 6 0 0 0,0-1-48 0 0,8 12 12 0 0,-10-18 11 0 0,0 0-1 0 0,-1 1 0 0 0,1-1 1 0 0,-1 1-1 0 0,1-1 0 0 0,-1 1 1 0 0,0 0-1 0 0,1 3 1 0 0,5 12 84 0 0,-6-16-108 0 0,0 0 1 0 0,0 0-1 0 0,0 0 0 0 0,-1 0 1 0 0,1 0-1 0 0,-1 0 0 0 0,1 1 1 0 0,-1-1-1 0 0,0 0 0 0 0,1 0 1 0 0,-1 0-1 0 0,0 1 1 0 0,-1 2-1 0 0,1-1 31 0 0,0 0 0 0 0,-1 0 0 0 0,2 0 0 0 0,-1 0 0 0 0,2 7 0 0 0,-1-7 24 0 0,-1 1 0 0 0,1-1 0 0 0,-1 1 0 0 0,0-1 0 0 0,-1 8 0 0 0,-2 58 292 0 0,3-67-337 0 0,0 0 1 0 0,0 0 0 0 0,0 0-1 0 0,1 0 1 0 0,-1 0 0 0 0,1 0-1 0 0,-1 0 1 0 0,2 3 0 0 0,3 17 150 0 0,-5-16-74 0 0,1 1 0 0 0,1 0 0 0 0,-1-1 0 0 0,1 1-1 0 0,0-1 1 0 0,6 14 0 0 0,6 17 113 0 0,-13-31-189 0 0,-1-1-1 0 0,1 1 1 0 0,-1 0 0 0 0,0-1 0 0 0,0 1 0 0 0,-1 0 0 0 0,0-1-1 0 0,-3 10 1 0 0,0 19 226 0 0,2-23-17 0 0,0 1 0 0 0,1-1 0 0 0,1 19 0 0 0,1-15-86 0 0,-2-7-94 0 0,0-5-26 0 0,1 0 1 0 0,0-1 0 0 0,0 1-1 0 0,0 0 1 0 0,2 7 0 0 0,-2-1-12 0 0,0-8-11 0 0,0 0 0 0 0,0 0 0 0 0,1 0 0 0 0,-1 0 0 0 0,0 0 0 0 0,0 0-1 0 0,1 0 1 0 0,1 3 0 0 0,-1-2 8 0 0,1 1 0 0 0,-1-1 0 0 0,0 0 0 0 0,0 0 0 0 0,0 1 0 0 0,-1-1 0 0 0,1 1-1 0 0,-1-1 1 0 0,0 1 0 0 0,0 4 0 0 0,1 10 116 0 0,-1 13 71 0 0,-4 16 42 0 0,5-26-153 0 0,5 20 0 0 0,-6-37-76 0 0,7 18 43 0 0,0 2 18 0 0,-6-20-56 0 0,0-1-1 0 0,0 0 0 0 0,-1 0 1 0 0,2 0-1 0 0,1 5 1 0 0,4 15 124 0 0,1 10 48 0 0,-6-28-129 0 0,-1 1 0 0 0,1 0 0 0 0,-1 0 0 0 0,0 11 0 0 0,3 49 344 0 0,-3-53-371 0 0,-1-10-23 0 0,1-1 0 0 0,-1 1 0 0 0,0-1 0 0 0,0 0 0 0 0,0 1 0 0 0,0-1 0 0 0,-1 1 0 0 0,0 2 0 0 0,0 4 8 0 0,0-1 0 0 0,0 1-1 0 0,1 13 1 0 0,0 11-16 0 0,-1-27 7 0 0,0 13 68 0 0,-7 29 1 0 0,6-39-36 0 0,1 0 0 0 0,-1 13 1 0 0,-2 14 102 0 0,-8 40 172 0 0,-2 3-82 0 0,6-25-147 0 0,6-49-70 0 0,1 0-1 0 0,0 0 0 0 0,0 0 0 0 0,0 0 0 0 0,1 8 1 0 0,0-7-6 0 0,0 0 1 0 0,-1 0 0 0 0,0 0 0 0 0,-1 5 0 0 0,0-2-9 0 0,0-1 0 0 0,0 0 0 0 0,1 1 0 0 0,0 14 0 0 0,1-17 0 0 0,-1-1 0 0 0,0 0 0 0 0,0 0 0 0 0,-2 6 0 0 0,2-6 0 0 0,0 0 0 0 0,-1 0 0 0 0,2 0 0 0 0,-1 6 0 0 0,1-1 11 0 0,-1 0 0 0 0,0 0-1 0 0,0 0 1 0 0,-5 19 0 0 0,3-19-10 0 0,1 0 0 0 0,0 0 1 0 0,1 0-1 0 0,0 1 0 0 0,1-1 1 0 0,0 0-1 0 0,2 14 0 0 0,-5 31 53 0 0,4-52-51 0 0,0 2 8 0 0,-1 0 0 0 0,1 0 0 0 0,-1-1 0 0 0,0 1 0 0 0,-1 0 0 0 0,1 0-1 0 0,-2 8 1 0 0,1-10 3 0 0,1 1 0 0 0,-1 0 0 0 0,1-1-1 0 0,0 1 1 0 0,0-1 0 0 0,2 6 0 0 0,-2 15 68 0 0,0-20-73 0 0,0-1 0 0 0,0 0-1 0 0,0 1 1 0 0,1-1 0 0 0,-1 0 0 0 0,1 1-1 0 0,0-1 1 0 0,2 5 0 0 0,-2-4 1 0 0,1 1 1 0 0,-1-1-1 0 0,0 1 0 0 0,-1-1 1 0 0,1 6-1 0 0,-1-7-4 0 0,0 0 0 0 0,0 0 0 0 0,1 0 0 0 0,-1 0-1 0 0,1 0 1 0 0,-1 0 0 0 0,1 0 0 0 0,0 0 0 0 0,0 0 0 0 0,3 5-1 0 0,-3-6-4 0 0,0 0 0 0 0,-1 0-1 0 0,1 0 1 0 0,-1 0-1 0 0,0 0 1 0 0,1 0 0 0 0,-1 0-1 0 0,0 0 1 0 0,0 3-1 0 0,1 13 48 0 0,1-15-48 0 0,-1 0 1 0 0,-1 0 0 0 0,1 0 0 0 0,0 0 0 0 0,-1 0 0 0 0,1 0-1 0 0,-1 0 1 0 0,0 0 0 0 0,0 1 0 0 0,0-1 0 0 0,-1 0-1 0 0,0 3 1 0 0,0 1-1 0 0,0 0 0 0 0,0 1 0 0 0,1 13 0 0 0,0-15 0 0 0,0 1 0 0 0,0-1 0 0 0,0 0 0 0 0,-1 0 0 0 0,0 0 0 0 0,-2 7 0 0 0,2-10 0 0 0,1-1 0 0 0,-1 1 0 0 0,1 0 0 0 0,-1-1 0 0 0,1 1 0 0 0,0 4-1 0 0,-2 16 13 0 0,1-17 15 0 0,0 1 0 0 0,0 0 1 0 0,0 0-1 0 0,1 0 0 0 0,0 0 0 0 0,2 11 1 0 0,0 16 69 0 0,-2-31-90 0 0,1 0 1 0 0,-1 0-1 0 0,1 0 0 0 0,0 0 1 0 0,0 0-1 0 0,1 4 1 0 0,-1-4-7 0 0,1 0 1 0 0,-1 0 0 0 0,0 1 0 0 0,-1-1-1 0 0,1 0 1 0 0,0 6 0 0 0,-1-7 3 0 0,0 0 1 0 0,0 0-1 0 0,1-1 0 0 0,-1 1 1 0 0,1 0-1 0 0,-1-1 0 0 0,1 1 1 0 0,0 0-1 0 0,1 2 0 0 0,-1-3-5 0 0,-1 1 0 0 0,1-1 0 0 0,0 1 0 0 0,0-1 0 0 0,-1 1 0 0 0,1 0 0 0 0,-1 0 0 0 0,0-1 0 0 0,1 4 0 0 0,-2 14 0 0 0,-5 28 0 0 0,2-13 0 0 0,1 31 0 0 0,2-11 0 0 0,3-14 0 0 0,-1-31 0 0 0,0-1 0 0 0,-1 1 0 0 0,0 11 0 0 0,0-13 10 0 0,0 0-1 0 0,0 0 0 0 0,1 0 1 0 0,0 0-1 0 0,3 8 1 0 0,-2-6-8 0 0,-1-1 1 0 0,2 16-1 0 0,-3-18-2 0 0,0 0 0 0 0,0 0 0 0 0,1-1 0 0 0,0 1 0 0 0,0 0 0 0 0,0 0 0 0 0,3 6 0 0 0,-3-7 5 0 0,0-1 0 0 0,0 0-1 0 0,0 1 1 0 0,-1-1 0 0 0,1 1 0 0 0,-1-1-1 0 0,-1 8 1 0 0,0-6 2 0 0,1 1-1 0 0,0-1 1 0 0,2 10-1 0 0,-1-2 8 0 0,0 0-1 0 0,-1 0 0 0 0,-1 16 1 0 0,0 6 4 0 0,-1 25 16 0 0,0-30 13 0 0,5 59 0 0 0,-2-69-24 0 0,-1-15-13 0 0,1 0 0 0 0,-1 0 0 0 0,1 0-1 0 0,1 6 1 0 0,2 1-10 0 0,-2 0 0 0 0,2 22 0 0 0,4 8 0 0 0,-3 56 64 0 0,-5-73-45 0 0,2 68 224 0 0,0-59-206 0 0,-2-25-28 0 0,0-1 1 0 0,1 0-1 0 0,2 10 0 0 0,1 4-9 0 0,2 43 0 0 0,-4-45 0 0 0,0 0 0 0 0,6 28 0 0 0,4-5-754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0.6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0 4400 0 0,'0'0'200'0'0,"-1"2"-8"0"0,0 0 87 0 0,1 0 0 0 0,-1 1 0 0 0,0-1 0 0 0,1 0 0 0 0,0 1 0 0 0,-1-1 1 0 0,1 1-1 0 0,0-1 0 0 0,0 0 0 0 0,0 1 0 0 0,1 2 0 0 0,0 0 241 0 0,-1-4-61 0 0,4 11 669 0 0,17 25 120 0 0,-19-32-1121 0 0,0 0 0 0 0,0 0 0 0 0,0 0 0 0 0,-1 0 0 0 0,1 1 0 0 0,-1-1-1 0 0,0 7 1 0 0,4 10 146 0 0,-4-15-168 0 0,0 1 0 0 0,0-1 0 0 0,0 0 0 0 0,0 1 1 0 0,-2 11-1 0 0,1-12-4 0 0,-1 1 1 0 0,2-1-1 0 0,-1 1 1 0 0,1 0-1 0 0,2 7 1 0 0,-1-3 129 0 0,3 22 0 0 0,-4-23-115 0 0,0-1 1 0 0,1 0-1 0 0,4 17 1 0 0,-3-16 39 0 0,-1 0 0 0 0,0 0 1 0 0,1 16-1 0 0,-1 0 143 0 0,0-10-315 0 0,-2 0 1 0 0,0 0 0 0 0,-3 18 0 0 0,0 19 112 0 0,8 214 870 0 0,-7-228-837 0 0,0-28-64 0 0,2 1 0 0 0,0 19 0 0 0,3-4 10 0 0,11 172 270 0 0,-7-64-271 0 0,-2-73 18 0 0,1 135 344 0 0,-11-56-204 0 0,10 93 619 0 0,-7-201-780 0 0,-2-1 0 0 0,-11 51 0 0 0,10-66-28 0 0,-10 25-1 0 0,0 3 173 0 0,-17 119 168 0 0,16-68-335 0 0,10-38-49 0 0,4-39 0 0 0,-3 23 0 0 0,2-29 0 0 0,2 0 0 0 0,-1 14 0 0 0,0-1 11 0 0,2-6 17 0 0,1 26-1 0 0,1-3-29 0 0,2-4 71 0 0,-3-32-39 0 0,0-1-1 0 0,0 1 1 0 0,-1 0 0 0 0,0 0-1 0 0,-1 13 1 0 0,-1-14-6 0 0,2 0 0 0 0,-1 1 0 0 0,1-1 1 0 0,0 0-1 0 0,1 0 0 0 0,-1 1 0 0 0,2-1 0 0 0,1 7 0 0 0,-2-6-9 0 0,0 0 1 0 0,0 0-1 0 0,-1-1 0 0 0,-1 12 0 0 0,2 20-19 0 0,0-23 66 0 0,0 1 0 0 0,-3 28 0 0 0,0 0 88 0 0,2 179 90 0 0,-1-204-201 0 0,-5 28 0 0 0,0-8 27 0 0,1 8 115 0 0,-5 73 188 0 0,3 19-215 0 0,1-53 150 0 0,3-54-190 0 0,-6 107 36 0 0,9-114 68 0 0,-4-4-60 0 0,4-8-160 0 0,-2-12-13 0 0,0-1-8 0 0,2 1-174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1.4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7136 0 0,'0'0'1228'0'0,"1"2"-727"0"0,0 2-360 0 0,0 0-1 0 0,0 0 1 0 0,0 1-1 0 0,0-1 1 0 0,0 1 0 0 0,-1-1-1 0 0,0 1 1 0 0,0-1-1 0 0,0 0 1 0 0,-1 1 0 0 0,1-1-1 0 0,-3 8 1 0 0,1 2-10 0 0,0 3 102 0 0,1 1 0 0 0,1-1 0 0 0,3 27 0 0 0,1 14 876 0 0,4 51 602 0 0,-2-15-660 0 0,0 0-313 0 0,-9 79 90 0 0,4-160-734 0 0,0 0 0 0 0,5 20 0 0 0,-2-12-42 0 0,1 34 204 0 0,-4-50-213 0 0,-1 0 0 0 0,0 1 0 0 0,0-1-1 0 0,-1 9 1 0 0,0 5 97 0 0,-7 43 289 0 0,5-35-320 0 0,2-22-96 0 0,0 1 1 0 0,1-1 0 0 0,0 1-1 0 0,-1 0 1 0 0,2-1-1 0 0,0 11 1 0 0,9 19 39 0 0,-8-23-53 0 0,9 15 57 0 0,-10-25-45 0 0,0 0 0 0 0,0 1 0 0 0,0 0 0 0 0,0-1 0 0 0,-1 1 0 0 0,1-1 0 0 0,-1 1 0 0 0,1 0-1 0 0,-1 5 1 0 0,1 9 105 0 0,-1-14-75 0 0,1 1 0 0 0,-1 0 0 0 0,0 0 0 0 0,0-1-1 0 0,-1 8 1 0 0,-1 9 84 0 0,2-17-110 0 0,0 0 0 0 0,0 0 1 0 0,0 0-1 0 0,0 0 0 0 0,-1-1 1 0 0,1 1-1 0 0,-1 0 0 0 0,-1 3 0 0 0,-11 22 60 0 0,12-26-69 0 0,1-2-8 0 0,-1 1 1 0 0,1-1-1 0 0,0 1 0 0 0,0 0 1 0 0,-1-1-1 0 0,1 1 1 0 0,0 0-1 0 0,0-1 1 0 0,0 1-1 0 0,0 0 0 0 0,-1-1 1 0 0,1 1-1 0 0,0 0 1 0 0,0-1-1 0 0,1 1 1 0 0,-1 0-1 0 0,0 0 0 0 0,0 1-121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2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1 920 0 0,'0'0'7168'0'0,"0"10"-6092"0"0,0 81 2320 0 0,-5-50-1684 0 0,-3 28 98 0 0,7-52-1656 0 0,1-14-133 0 0,-1 0 0 0 0,1 0 0 0 0,0 0 0 0 0,0 0 0 0 0,0 0 0 0 0,1 4 0 0 0,2 6 27 0 0,0-1 0 0 0,-2 0 0 0 0,1 1 0 0 0,-2-1 0 0 0,1 1 0 0 0,-2 0 0 0 0,-1 12 0 0 0,0-9 137 0 0,1 0 0 0 0,1 1 0 0 0,1-1 0 0 0,4 27-1 0 0,1-22-153 0 0,-5-17-26 0 0,0 0-1 0 0,0 0 1 0 0,0 0 0 0 0,0 1 0 0 0,-1-1 0 0 0,0 0 0 0 0,1 0 0 0 0,-2 0 0 0 0,1 1 0 0 0,-1 6-1 0 0,-4 61 175 0 0,3-61-20 0 0,1 1 0 0 0,1 0-1 0 0,1 22 1 0 0,0-1 283 0 0,-6 30-175 0 0,2 33-399 0 0,3-95-60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3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7312 0 0,'0'0'841'0'0,"9"7"1064"0"0,7 6-1354 0 0,-13-10-450 0 0,0 0 0 0 0,0 0 0 0 0,0-1 0 0 0,0 1 1 0 0,5 2-1 0 0,5 2 556 0 0,-1 1 1 0 0,-1 0-1 0 0,15 13 1 0 0,-7-5-55 0 0,32 27-28 0 0,-48-41-557 0 0,0 0 0 0 0,0 0 0 0 0,1-1 1 0 0,-1 1-1 0 0,0-1 0 0 0,6 2 0 0 0,12 6 76 0 0,-5 1 56 0 0,-11-8-77 0 0,0 1 0 0 0,0 0 0 0 0,0 1 0 0 0,7 6 0 0 0,-9-8-28 0 0,0 0 0 0 0,1 1 0 0 0,-1-1 1 0 0,1 0-1 0 0,-1 0 0 0 0,8 2 0 0 0,10 5 53 0 0,-8-2-25 0 0,0-1-1 0 0,1 0 0 0 0,21 6 0 0 0,-33-12 72 0 0,0 0-66 0 0,34 8 435 0 0,-34-8-440 0 0,6 11 59 0 0,-6-8-121 0 0,-1-2-6 0 0,-1-1 0 0 0,1 1 0 0 0,0 0 1 0 0,0 0-1 0 0,-1-1 0 0 0,1 1 0 0 0,0 0 0 0 0,0-1 0 0 0,0 1 0 0 0,0-1 0 0 0,-1 1 0 0 0,1-1 0 0 0,0 1 0 0 0,0-1 0 0 0,1 0 0 0 0,-1 1-2 0 0,-1-1 0 0 0,0 0-1 0 0,0 0 1 0 0,0 0 0 0 0,1 0-1 0 0,-1 0 1 0 0,0 1-1 0 0,0-1 1 0 0,1 0 0 0 0,-1 0-1 0 0,0 0 1 0 0,0 0 0 0 0,0 0-1 0 0,1 0 1 0 0,-1 0-1 0 0,0 0 1 0 0,0 0 0 0 0,1 0-1 0 0,-1 0 1 0 0,0 0-1 0 0,0 0 1 0 0,1 0 0 0 0,-1 0-1 0 0,0 0 1 0 0,0 0 0 0 0,1 0-1 0 0,-1-1 1 0 0,0 1-1 0 0,0 0 1 0 0,0 0 0 0 0,1 0-1 0 0,3-1-8 0 0,7 6 8 0 0,-7-2 4 0 0,4 2 111 0 0,0 0 0 0 0,1 0 1 0 0,16 6-1 0 0,-23-10-48 0 0,0 0-15 0 0,2 1-67 0 0,-2-1 51 0 0,0 1-1 0 0,0-1 1 0 0,1 0 0 0 0,-1 0-1 0 0,0-1 1 0 0,5 2-1 0 0,-4-1 38 0 0,2 2-4 0 0,4 1 81 0 0,-8-4-119 0 0,-1 0-1 0 0,1 1 1 0 0,-1-1 0 0 0,1 0 0 0 0,-1 0 0 0 0,1 1-1 0 0,-1-1 1 0 0,1 0 0 0 0,-1 1 0 0 0,1-1 0 0 0,-1 0 0 0 0,1 1-1 0 0,-1-1 1 0 0,0 1 0 0 0,1-1 0 0 0,-1 0 0 0 0,1 2-1 0 0,0-1 103 0 0,0 0-6 0 0,4 4-2 0 0,2 2-37 0 0,0 0 0 0 0,7 10-1 0 0,0 12 107 0 0,-7-21-134 0 0,-2-4-49 0 0,0 6 40 0 0,-4-8-45 0 0,0 0-1 0 0,0 0 0 0 0,0 0 1 0 0,0 0-1 0 0,0 0 1 0 0,0 0-1 0 0,0-1 0 0 0,3 3 1 0 0,1 4-11 0 0,-2 0-71 0 0,0 0 0 0 0,4 16 0 0 0,-5-18-131 0 0,1 1 0 0 0,-1 0 0 0 0,1-1 0 0 0,0 0 0 0 0,6 8 0 0 0,4 5-5105 0 0,-4-8-551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07.17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 0 4144 0 0,'-18'0'319'0'0,"14"0"3194"0"0,6 1-2363 0 0,-1 0-988 0 0,1 0-1 0 0,-1-1 0 0 0,0 1 1 0 0,0 0-1 0 0,0 0 1 0 0,0 0-1 0 0,0 0 0 0 0,0 0 1 0 0,0 1-1 0 0,0-1 0 0 0,0 0 1 0 0,-1 0-1 0 0,1 0 0 0 0,0 1 1 0 0,-1-1-1 0 0,2 3 1 0 0,2 5 122 0 0,-3-7-199 0 0,0 0 0 0 0,1 0-1 0 0,-1 1 1 0 0,0-1 0 0 0,-1 0 0 0 0,1 1-1 0 0,0-1 1 0 0,-1 0 0 0 0,1 1-1 0 0,-1-1 1 0 0,0 1 0 0 0,0-1 0 0 0,0 4-1 0 0,0-2-10 0 0,4 24 439 0 0,-3-23-477 0 0,0-1 0 0 0,-1 1 0 0 0,1-1 0 0 0,-1 1 0 0 0,0 4 1 0 0,-2 18 173 0 0,1-1 1 0 0,4 37 0 0 0,-3-57-196 0 0,0-1 1 0 0,0 1 0 0 0,-1 0 0 0 0,-1 7-1 0 0,1-8-10 0 0,0 0 0 0 0,0 1 0 0 0,1-1 1 0 0,0 8-1 0 0,3 4-8 0 0,-2-14 5 0 0,0 0-1 0 0,-1-1 1 0 0,1 1-1 0 0,-1 0 1 0 0,0 0-1 0 0,0 0 0 0 0,0 0 1 0 0,-1 3-1 0 0,1-4 3 0 0,-2 4 3 0 0,1 1 0 0 0,0-1-1 0 0,0 1 1 0 0,1 0 0 0 0,0-1 0 0 0,0 1 0 0 0,0 0 0 0 0,2 8 0 0 0,3 22 20 0 0,-5-30-23 0 0,1 0-1 0 0,-1 0 1 0 0,1-1-1 0 0,1 1 1 0 0,-1-1 0 0 0,1 1-1 0 0,1-1 1 0 0,2 8 0 0 0,2 13 49 0 0,-1-20-42 0 0,-7 1 5 0 0,3 0 74 0 0,-2-7-79 0 0,1 0-1 0 0,-1 0 1 0 0,0 0 0 0 0,0 0-1 0 0,1 0 1 0 0,-1 0 0 0 0,0 0-1 0 0,0 0 1 0 0,0 0 0 0 0,0 0-1 0 0,0 0 1 0 0,-1 0 0 0 0,1 0-1 0 0,0 0 1 0 0,0 0 0 0 0,-1 2 0 0 0,-6 3 58 0 0,6-4 16 0 0,-1-2-26 0 0,59-10 839 0 0,-53 9-873 0 0,0 0-1 0 0,0 1 0 0 0,0-1 0 0 0,0 1 0 0 0,-1 0 0 0 0,1 0 0 0 0,6 1 0 0 0,14-1 23 0 0,51-15 345 0 0,-69 15-370 0 0,0-1 0 0 0,0 1 0 0 0,0 0-1 0 0,0 1 1 0 0,-1 0 0 0 0,1 0 0 0 0,7 1-1 0 0,21 4 35 0 0,-19-4-47 0 0,-8-1-12 0 0,0 0 0 0 0,0 0 0 0 0,0-1 0 0 0,10 0 0 0 0,59-13-1820 0 0,-67 11 1287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2.9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 3824 0 0,'0'0'175'0'0,"-2"0"-9"0"0,-14 0 3877 0 0,28 4-1943 0 0,23 17-1118 0 0,-33-20-944 0 0,-1 0-1 0 0,1 0 0 0 0,-1 0 0 0 0,1 0 1 0 0,-1 0-1 0 0,1-1 0 0 0,0 1 1 0 0,2 0-1 0 0,10 5 217 0 0,-6-1-109 0 0,0-1 1 0 0,0 0-1 0 0,1 0 1 0 0,10 3-1 0 0,9 4 274 0 0,-4-2-132 0 0,-15-6-167 0 0,-1 0-1 0 0,0 1 1 0 0,12 6 0 0 0,40 29-32 0 0,18 11 504 0 0,-9-8-191 0 0,-8-10-258 0 0,-6 9 221 0 0,-28-16 134 0 0,-21-19-479 0 0,0 0-1 0 0,0-1 0 0 0,11 8 1 0 0,2 2 132 0 0,-14-11-98 0 0,-1 0 0 0 0,1-1 0 0 0,-1 0 0 0 0,6 3-1 0 0,47 27 324 0 0,-13-14-144 0 0,-40-17-207 0 0,11 7 168 0 0,9 4-103 0 0,-21-12-432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4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254 0 4288 0 0,'-5'4'63'0'0,"4"-3"-41"0"0,0-1 1 0 0,0 1-1 0 0,0 0 1 0 0,0-1-1 0 0,0 1 1 0 0,0 0 0 0 0,0-1-1 0 0,-1 1 1 0 0,1-1-1 0 0,0 0 1 0 0,0 1-1 0 0,0-1 1 0 0,-2 0 0 0 0,-1 0 1614 0 0,-3 3-228 0 0,7-3-1292 0 0,0 0 0 0 0,1 1 0 0 0,-1-1 0 0 0,0 0 0 0 0,0 0 0 0 0,1 0 0 0 0,-1 1 0 0 0,0-1 0 0 0,1 0 0 0 0,-1 0 0 0 0,0 0 0 0 0,1 0 0 0 0,-1 0 0 0 0,0 1 0 0 0,1-1 0 0 0,-1 0 0 0 0,0 0 0 0 0,1 0 0 0 0,-1 0 0 0 0,1 0 0 0 0,-1 0 0 0 0,0 0 0 0 0,1 0 0 0 0,-1 0 0 0 0,0-1 0 0 0,1 1 0 0 0,8 0 208 0 0,-7 0 566 0 0,3 15-443 0 0,-4-2-166 0 0,0-12-268 0 0,-1 1 0 0 0,1 0 0 0 0,-1-1 0 0 0,0 1 0 0 0,0-1 0 0 0,0 1 0 0 0,0-1 0 0 0,0 1 1 0 0,0 0-1 0 0,0-1 0 0 0,-1 1 0 0 0,1 1 0 0 0,-3 1 18 0 0,3-4-27 0 0,0 1 0 0 0,-1-1 1 0 0,1 0-1 0 0,0 1 0 0 0,0-1 1 0 0,-1 1-1 0 0,1-1 1 0 0,0 1-1 0 0,0-1 0 0 0,0 1 1 0 0,0-1-1 0 0,-1 1 0 0 0,1-1 1 0 0,0 1-1 0 0,0-1 1 0 0,0 1-1 0 0,0-1 0 0 0,0 1 1 0 0,0-1-1 0 0,0 1 0 0 0,0-1 1 0 0,1 1-1 0 0,-1-1 1 0 0,0 1-1 0 0,0-1 0 0 0,0 1 1 0 0,0-1-1 0 0,1 0 0 0 0,-1 1 1 0 0,0-1-1 0 0,0 1 1 0 0,1-1-1 0 0,-1 1 0 0 0,0-1 1 0 0,1 0-1 0 0,-1 1 0 0 0,1-1 1 0 0,-1 0-1 0 0,0 1 0 0 0,1-1 1 0 0,-1 0-1 0 0,1 1 1 0 0,0 0 11 0 0,0 0 1 0 0,0 0-1 0 0,0 0 1 0 0,0 1 0 0 0,0-1-1 0 0,0 0 1 0 0,-1 1-1 0 0,1-1 1 0 0,-1 0 0 0 0,1 1-1 0 0,-1-1 1 0 0,1 1-1 0 0,-1-1 1 0 0,0 1 0 0 0,0-1-1 0 0,1 1 1 0 0,-1-1-1 0 0,0 1 1 0 0,-1 0 0 0 0,1-1-1 0 0,0 3 1 0 0,0 18 67 0 0,1-20-85 0 0,-1 1 0 0 0,1-1 0 0 0,-1 1 0 0 0,0 0 0 0 0,0-1 0 0 0,0 1 0 0 0,-1 0 0 0 0,0 2 0 0 0,1-4 3 0 0,0 0-1 0 0,0 0 1 0 0,0 1 0 0 0,0-1 0 0 0,0 0 0 0 0,0 0 0 0 0,1 0 0 0 0,-1 0 0 0 0,0 1 0 0 0,1-1 0 0 0,-1 0 0 0 0,1 0 0 0 0,-1 0 0 0 0,1 0 0 0 0,0 2 0 0 0,0-2 4 0 0,0 0 1 0 0,-1 0-1 0 0,1 0 0 0 0,0 1 1 0 0,-1-1-1 0 0,0 0 0 0 0,1 1 1 0 0,-1-1-1 0 0,0 0 0 0 0,1 2 1 0 0,-2 9 55 0 0,1-10-50 0 0,0 1 0 0 0,0 0 0 0 0,0-1 1 0 0,0 1-1 0 0,0-1 0 0 0,0 1 0 0 0,1-1 0 0 0,0 4 0 0 0,0-5-5 0 0,-1 1 0 0 0,1 0 0 0 0,-1-1 0 0 0,0 1 0 0 0,0-1 0 0 0,0 1 0 0 0,0 0 0 0 0,0-1 0 0 0,0 1 1 0 0,0 0-1 0 0,-1-1 0 0 0,1 1 0 0 0,0-1 0 0 0,-2 3 0 0 0,-1 16 42 0 0,2-9-33 0 0,0-1 1 0 0,-3 14 0 0 0,2-14-7 0 0,2-7-11 0 0,0 1 0 0 0,0-1 0 0 0,0 1 0 0 0,0-1 0 0 0,2 6 0 0 0,0 15 0 0 0,2-4 38 0 0,-3-18-21 0 0,0 1-1 0 0,0-1 0 0 0,-1 1 1 0 0,1-1-1 0 0,-1 1 1 0 0,0 0-1 0 0,0-1 0 0 0,0 1 1 0 0,0 4-1 0 0,-2 0 38 0 0,1-4-39 0 0,1-1 0 0 0,-1 1 0 0 0,1-1 0 0 0,-1 0 0 0 0,1 1 0 0 0,0-1 0 0 0,0 1 0 0 0,0-1 0 0 0,0 1 0 0 0,1-1 0 0 0,-1 1 0 0 0,1-1 0 0 0,-1 0 0 0 0,1 1 0 0 0,1 2 0 0 0,-1-3-6 0 0,-1 0 0 0 0,1-1 0 0 0,-1 1 0 0 0,0 0 1 0 0,1 0-1 0 0,-1-1 0 0 0,0 1 0 0 0,0 2 0 0 0,-1-2-3 0 0,1-1 0 0 0,0 0 0 0 0,0 1 0 0 0,0-1 0 0 0,1 1 0 0 0,-1-1 0 0 0,0 0 0 0 0,0 1 0 0 0,1-1 0 0 0,-1 0 0 0 0,1 1 0 0 0,0 1 0 0 0,1-2-6 0 0,-2 0 1 0 0,1 1-1 0 0,0-1 1 0 0,0 0 0 0 0,0 0-1 0 0,0 1 1 0 0,-1-1-1 0 0,1 0 1 0 0,-1 1 0 0 0,1-1-1 0 0,-1 1 1 0 0,1-1 0 0 0,-1 1-1 0 0,0-1 1 0 0,0 1-1 0 0,0-1 1 0 0,0 1 0 0 0,0-1-1 0 0,0 1 1 0 0,0-1-1 0 0,0 1 1 0 0,-1-1 0 0 0,1 1-1 0 0,0-1 1 0 0,-2 3 0 0 0,1-1 17 0 0,1 0 1 0 0,-1 0 0 0 0,1 0-1 0 0,-1 0 1 0 0,1 0 0 0 0,0 0 0 0 0,1 6-1 0 0,-1-7 15 0 0,1 1-1 0 0,-1-1 0 0 0,0 1 1 0 0,0-1-1 0 0,0 1 1 0 0,-1-1-1 0 0,1 1 0 0 0,0-1 1 0 0,-1 1-1 0 0,0-1 0 0 0,0 1 1 0 0,-1 3-1 0 0,-6 12 118 0 0,8-15-127 0 0,-1 0 1 0 0,-1 0-1 0 0,1 0 0 0 0,0 0 1 0 0,-1 0-1 0 0,-3 4 1 0 0,4-5-24 0 0,-1-1 1 0 0,1 1-1 0 0,0 0 1 0 0,0-1 0 0 0,0 1-1 0 0,0 0 1 0 0,0 0-1 0 0,0 0 1 0 0,1 0 0 0 0,-1-1-1 0 0,0 1 1 0 0,1 0-1 0 0,0 0 1 0 0,-1 0 0 0 0,1 0-1 0 0,0 1 1 0 0,0-1-1 0 0,0 0 1 0 0,1 4 0 0 0,-1-3 10 0 0,0 0 0 0 0,0 0 0 0 0,0 0 0 0 0,0 0 0 0 0,0 0 0 0 0,-1-1 0 0 0,-1 5 0 0 0,2-4 9 0 0,-1 0 0 0 0,0 0 0 0 0,1-1 0 0 0,0 1 0 0 0,0 0 0 0 0,0 0 0 0 0,0 5 0 0 0,1-3 4 0 0,-1-1 1 0 0,0 1 0 0 0,0 0 0 0 0,-1 0 0 0 0,0 7-1 0 0,0-7-1 0 0,0 0 0 0 0,1 0 0 0 0,-1 0-1 0 0,1 0 1 0 0,1 6 0 0 0,-1-10-21 0 0,1 2-1 0 0,-1-1 0 0 0,1 1 1 0 0,-1 0-1 0 0,0-1 0 0 0,1 1 0 0 0,-1-1 0 0 0,-1 1 1 0 0,1 0-1 0 0,0-1 0 0 0,-1 1 0 0 0,1-1 0 0 0,-1 1 1 0 0,0-1-1 0 0,0 1 0 0 0,-1 3 0 0 0,0-3 6 0 0,1-1-3 0 0,0-1 0 0 0,0 1 0 0 0,0 0 0 0 0,0 0-1 0 0,1-1 1 0 0,-1 1 0 0 0,1 0 0 0 0,-1 0 0 0 0,1 0 0 0 0,0 0 0 0 0,-1 3 0 0 0,1 0 1 0 0,-1-1 1 0 0,0 1-1 0 0,0 0 1 0 0,-1-1 0 0 0,1 1-1 0 0,-1-1 1 0 0,0 1 0 0 0,-4 6-1 0 0,-8 20 69 0 0,4-12 12 0 0,9-18-72 0 0,0 0 0 0 0,0 1 0 0 0,0-1 1 0 0,1 1-1 0 0,-1-1 0 0 0,0 1 0 0 0,1-1 1 0 0,-1 1-1 0 0,1-1 0 0 0,-1 1 0 0 0,1 0 1 0 0,0-1-1 0 0,-1 1 0 0 0,1 1 0 0 0,0-1-2 0 0,0 0 0 0 0,0-1 0 0 0,-1 1 0 0 0,1-1-1 0 0,-1 1 1 0 0,1-1 0 0 0,-1 1 0 0 0,0-1 0 0 0,1 1-1 0 0,-1-1 1 0 0,0 1 0 0 0,0-1 0 0 0,-1 2 0 0 0,0-2-1 0 0,1 0 1 0 0,0 1-1 0 0,0-1 1 0 0,1 1 0 0 0,-1-1-1 0 0,0 1 1 0 0,0-1 0 0 0,1 1-1 0 0,-1 0 1 0 0,1-1 0 0 0,-1 1-1 0 0,1 0 1 0 0,-1 2-1 0 0,1 1 16 0 0,0 0-1 0 0,-1-1 0 0 0,0 1 0 0 0,-3 9 0 0 0,2-10-1 0 0,1 1 0 0 0,0 0 0 0 0,0-1 0 0 0,0 10 0 0 0,-1 13 34 0 0,2-18-38 0 0,-1 0 1 0 0,1 0-1 0 0,2 10 0 0 0,-2-15-21 0 0,0-1-1 0 0,0 1 0 0 0,0-1 0 0 0,-1 0 1 0 0,1 1-1 0 0,-2 3 0 0 0,1-4 14 0 0,1 0 1 0 0,-1 1-1 0 0,1-1 0 0 0,0 0 1 0 0,-1 1-1 0 0,1-1 0 0 0,1 4 1 0 0,-1-3 10 0 0,0 0 1 0 0,0-1 0 0 0,0 1-1 0 0,0 0 1 0 0,-1 0 0 0 0,1-1 0 0 0,-1 1-1 0 0,-3 6 1 0 0,3-5-37 0 0,0 0 0 0 0,-1 0-1 0 0,1 0 1 0 0,0 8 0 0 0,1-10 1 0 0,0-1 0 0 0,-1 1-1 0 0,1-1 1 0 0,-1 1 0 0 0,0-1-1 0 0,1 0 1 0 0,-3 5 0 0 0,2-5 11 0 0,0 1 1 0 0,0 0-1 0 0,0-1 1 0 0,0 1-1 0 0,0-1 1 0 0,1 1-1 0 0,-1 5 0 0 0,0 11-1 0 0,0-15 8 0 0,1-1 0 0 0,-1 1 1 0 0,1 0-1 0 0,0-1 0 0 0,0 1 1 0 0,1-1-1 0 0,-1 1 0 0 0,2 6 0 0 0,2 11 32 0 0,-4-18-34 0 0,0 0 0 0 0,1 0 1 0 0,-1 0-1 0 0,1 0 0 0 0,0 0 0 0 0,1 5 0 0 0,0-4 3 0 0,-1 1-1 0 0,1 0 1 0 0,-1 0-1 0 0,0 0 1 0 0,-1 0-1 0 0,1 6 1 0 0,3 21 46 0 0,-3-24-45 0 0,0 0 1 0 0,0 0 0 0 0,-1 0-1 0 0,-2 15 1 0 0,1 4 24 0 0,-1 7 11 0 0,1 16 42 0 0,2-23-38 0 0,-2-21-30 0 0,1 0 0 0 0,0 0-1 0 0,1-1 1 0 0,1 11 0 0 0,0-4 16 0 0,0 1-1 0 0,0 23 1 0 0,1 14 70 0 0,-3-43-87 0 0,0 0-1 0 0,0-1 1 0 0,0 1-1 0 0,-2 7 0 0 0,0 14 104 0 0,-6 51 251 0 0,3-35-155 0 0,3-31-155 0 0,-1 22 1 0 0,-2 3 14 0 0,4-31-52 0 0,0 0 1 0 0,0 0-1 0 0,0-1 0 0 0,1 1 1 0 0,0 9-1 0 0,1-14-19 0 0,-1-1 0 0 0,0 1 0 0 0,0 0 0 0 0,0 0-1 0 0,-1 0 1 0 0,1-1 0 0 0,0 1 0 0 0,-1 0 0 0 0,1 0 0 0 0,-1 0 0 0 0,0-1 0 0 0,-1 4-1 0 0,1-3 6 0 0,0 0-1 0 0,0 1 1 0 0,0-1-1 0 0,1 1 1 0 0,-1-1-1 0 0,0 4 0 0 0,-4 71 113 0 0,5-75-116 0 0,0 0-1 0 0,0 1 1 0 0,0-1-1 0 0,0 1 1 0 0,0-1 0 0 0,1 1-1 0 0,0 3 1 0 0,0-4-6 0 0,-1 0 1 0 0,0 0 0 0 0,1 0-1 0 0,-1 1 1 0 0,0-1-1 0 0,0 0 1 0 0,0 2-1 0 0,-1 0 12 0 0,0-1-8 0 0,1 1 1 0 0,-1 0 0 0 0,1-1 0 0 0,0 1 0 0 0,0-1 0 0 0,0 1 0 0 0,1-1-1 0 0,-1 1 1 0 0,2 4 0 0 0,-1-1 5 0 0,0 0 1 0 0,-1 0-1 0 0,0 0 1 0 0,-1 10-1 0 0,0 7 45 0 0,1-16-37 0 0,-1-1 0 0 0,0 0 0 0 0,-1 1-1 0 0,-3 9 1 0 0,3-10-16 0 0,0 0 0 0 0,1 0 0 0 0,-1 0 0 0 0,1 10-1 0 0,1-10-14 0 0,-1 0 0 0 0,1 0 0 0 0,-1 0 0 0 0,-1-1 0 0 0,-3 13 0 0 0,3-12 27 0 0,1 1 0 0 0,0-1 0 0 0,0 0 0 0 0,0 11 0 0 0,-1 10 64 0 0,0 23 41 0 0,2-36-83 0 0,-3 26 0 0 0,3-39-30 0 0,0 1 0 0 0,0 0-1 0 0,0 0 1 0 0,0-1 0 0 0,0 1-1 0 0,1 0 1 0 0,-1 0 0 0 0,2 3 0 0 0,-1-3-7 0 0,0-1 1 0 0,-1 0 0 0 0,1 0-1 0 0,-1 0 1 0 0,1 1 0 0 0,-1-1-1 0 0,0 0 1 0 0,0 0 0 0 0,0 1 0 0 0,0-1-1 0 0,-1 0 1 0 0,1 0 0 0 0,0 1-1 0 0,-2 1 1 0 0,1-1 5 0 0,1-1 0 0 0,-1 1 1 0 0,1-1-1 0 0,-1 1 0 0 0,1-1 0 0 0,0 1 0 0 0,0 0 0 0 0,0 3 1 0 0,1-4-8 0 0,-1 0 1 0 0,0 0 0 0 0,0 1 0 0 0,0-1 0 0 0,-1 0-1 0 0,1 0 1 0 0,0 1 0 0 0,-1-1 0 0 0,0 0 0 0 0,1 0 0 0 0,-2 3-1 0 0,0 0 1 0 0,0 0 0 0 0,1 0 0 0 0,0 0 0 0 0,0 0 0 0 0,0 0 0 0 0,0 8 0 0 0,1-7 0 0 0,-1 0 0 0 0,0 0 0 0 0,-3 12 0 0 0,2-13 0 0 0,0 0 0 0 0,1 0 0 0 0,-1 0 0 0 0,1 0 0 0 0,0 1 0 0 0,1-1 0 0 0,-1 0 0 0 0,1 6 0 0 0,-4 20 13 0 0,3-26-4 0 0,0 1-1 0 0,0-1 1 0 0,1 1-1 0 0,0-1 1 0 0,0 8-1 0 0,1-4 7 0 0,-1-1-1 0 0,0 1 1 0 0,-2 16 0 0 0,-1 11 44 0 0,3-34-60 0 0,0 29 42 0 0,4 30 1 0 0,-4-56-40 0 0,0-1 0 0 0,0 1 0 0 0,0-1 0 0 0,-2 9-1 0 0,0 8 44 0 0,1-2-10 0 0,-5 27 0 0 0,4-27 32 0 0,-2 27 1 0 0,1-18-22 0 0,2-24-42 0 0,0 0 0 0 0,0-1 1 0 0,1 1-1 0 0,-1 0 1 0 0,1 0-1 0 0,0 0 0 0 0,1 0 1 0 0,-1 0-1 0 0,1 4 0 0 0,0-4 6 0 0,0 0-1 0 0,-1 0 0 0 0,0 0 0 0 0,0 0 0 0 0,0 6 1 0 0,0-7-2 0 0,-1 1 0 0 0,1 0 0 0 0,0 0 0 0 0,1 0 0 0 0,-1-1 0 0 0,1 1 0 0 0,1 5 0 0 0,8 31 207 0 0,-8-31-132 0 0,0 1 0 0 0,1-1 1 0 0,5 15-1 0 0,-7-21-102 0 0,0 0-1 0 0,0 0 1 0 0,-1 0-1 0 0,1 0 1 0 0,-1 0-1 0 0,0 0 1 0 0,0 0-1 0 0,0 5 0 0 0,-1-4 8 0 0,1 1 0 0 0,0-1 0 0 0,1 0 0 0 0,-1 1 0 0 0,2 3 0 0 0,-1 0 19 0 0,0 0 0 0 0,0 0 0 0 0,-1 0 0 0 0,0 0 0 0 0,-2 13 0 0 0,1 10 69 0 0,-2-12-19 0 0,3-16-30 0 0,-1 0 0 0 0,1 0 0 0 0,-1 0 0 0 0,1 0-1 0 0,0 5 1 0 0,1-2 7 0 0,0 0 0 0 0,-1 0 0 0 0,0 1 0 0 0,0-1 0 0 0,-2 9 0 0 0,2-11-22 0 0,0 0-1 0 0,0 0 1 0 0,0 0-1 0 0,0 0 0 0 0,1 0 1 0 0,1 6-1 0 0,-1-6-4 0 0,0 0-1 0 0,-1-1 0 0 0,1 1 0 0 0,-1 0 1 0 0,0 0-1 0 0,-1 5 0 0 0,1-2-6 0 0,-1-1-1 0 0,2 1 0 0 0,-1 0 0 0 0,0-1 0 0 0,1 1 1 0 0,2 7-1 0 0,-1-8-13 0 0,-1 1 0 0 0,0 0 0 0 0,-1-1 0 0 0,1 1 0 0 0,-2 11 0 0 0,2 13-69 0 0,0-26 73 0 0,-1-1 0 0 0,0 1 0 0 0,0 0 0 0 0,0-1 0 0 0,0 1 0 0 0,-2 8 0 0 0,-2 11-153 0 0,4-20 74 0 0,0 0 0 0 0,-1-1 0 0 0,1 1 1 0 0,-1 0-1 0 0,0-1 0 0 0,0 1 0 0 0,0 0 0 0 0,-3 3 0 0 0,4-7 22 0 0,0 1 0 0 0,0-1 0 0 0,-1 1 0 0 0,1 0 0 0 0,0-1 0 0 0,0 1 0 0 0,0-1 0 0 0,0 1 0 0 0,0 0 0 0 0,0-1 0 0 0,0 1 0 0 0,0 0 0 0 0,0-1 0 0 0,0 1 0 0 0,0-1 0 0 0,0 2 0 0 0,-1 6-1441 0 0,-5-3-3143 0 0,1 2-1373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0 248 1376 0 0,'0'0'2880'0'0,"1"0"-1352"0"0,2 2-963 0 0,9 4 952 0 0,-8-6-1415 0 0,-1 0-1 0 0,0 0 1 0 0,1 0 0 0 0,0 0 0 0 0,4-2 0 0 0,-5 1-70 0 0,1-1 0 0 0,-1 1-1 0 0,1-1 1 0 0,-1 1 0 0 0,-1-2-1 0 0,1 2 1 0 0,4-5 0 0 0,11-6 321 0 0,-15 10-249 0 0,1-1 0 0 0,-2 0 1 0 0,1 1-1 0 0,1-2 0 0 0,-1 2 1 0 0,0-2-1 0 0,4-5 0 0 0,-6 7 34 0 0,2-7 132 0 0,-1 5-142 0 0,-1 1-1 0 0,0-1 1 0 0,0 0-1 0 0,0 0 0 0 0,0 0 1 0 0,0 1-1 0 0,0-2 0 0 0,-1 2 1 0 0,0-2-1 0 0,0-6 1 0 0,0 10-56 0 0,0 0 1 0 0,0 0 0 0 0,-1-2 0 0 0,1 2 0 0 0,-1 0 0 0 0,1 0 0 0 0,-1-1-1 0 0,1 1 1 0 0,-1 0 0 0 0,0 0 0 0 0,1 1 0 0 0,-1-1 0 0 0,-1-3-1 0 0,-2-1 749 0 0,4 4-639 0 0,-3 1-71 0 0,0 0-95 0 0,0 1 0 0 0,0-1 1 0 0,0 2-1 0 0,0-2 0 0 0,0 1 0 0 0,0 0 1 0 0,0 0-1 0 0,0 2 0 0 0,1-2 0 0 0,-1 0 1 0 0,0 1-1 0 0,0 1 0 0 0,1-1 1 0 0,-1 0-1 0 0,1 1 0 0 0,-1-1 0 0 0,-3 5 1 0 0,-1 5 17 0 0,0 1 1 0 0,0-1-1 0 0,-7 18 1 0 0,8-19 17 0 0,5-8-50 0 0,1-1 1 0 0,-1-1 0 0 0,0 1 1 0 0,1 0-1 0 0,-1-1 0 0 0,1 0 0 0 0,0 2 1 0 0,-1-2-1 0 0,1 1 0 0 0,0-1 0 0 0,0 1 1 0 0,0 0-1 0 0,0-1 0 0 0,0 2 0 0 0,0-2 1 0 0,0 1-1 0 0,0-1 0 0 0,1 1 0 0 0,0 2 1 0 0,-1-1-10 0 0,1-1 1 0 0,-1-1 0 0 0,0 2 0 0 0,1-1-1 0 0,-1-1 1 0 0,0 1 0 0 0,1 0 0 0 0,0 0-1 0 0,0-1 1 0 0,0 2 0 0 0,0-2 0 0 0,0 1-1 0 0,0-1 1 0 0,0 1 0 0 0,0-1 0 0 0,1 0 0 0 0,-1 1-1 0 0,3 1 1 0 0,-1-1-18 0 0,0-1-1 0 0,0 0 0 0 0,0 1 1 0 0,0-1-1 0 0,0 0 1 0 0,0 0-1 0 0,-1-1 1 0 0,1 0-1 0 0,6 1 1 0 0,4-2-102 0 0,1-1 1 0 0,-2-1 0 0 0,24-6-1 0 0,-32 7 102 0 0,19-4-401 0 0,-5 0-6 0 0,1 0-1 0 0,-1-1 1 0 0,20-14-1 0 0,-18 16-791 0 0,-18 5 2472 0 0,-2 2-716 0 0,23 71 2327 0 0,-22-70-2698 0 0,0-2-15 0 0,3 18 16 0 0,-4-17 28 0 0,0-2-190 0 0,1 0 0 0 0,-1 0 0 0 0,0 0 0 0 0,1 0 1 0 0,-1 0-1 0 0,0-1 0 0 0,0 1 0 0 0,1 0 1 0 0,-1 0-1 0 0,0 0 0 0 0,1-1 0 0 0,-1 1 1 0 0,0 0-1 0 0,0 0 0 0 0,1-1 0 0 0,-1 1 0 0 0,0 0 1 0 0,0 0-1 0 0,0-1 0 0 0,0 1 0 0 0,1 0 1 0 0,-1-2-1 0 0,0 2 0 0 0,0 0 0 0 0,0-1 0 0 0,0 1 1 0 0,0 0-1 0 0,0-1 0 0 0,0 1 0 0 0,0-1 1 0 0,2-12-8 0 0,-5-87 159 0 0,3 88-80 0 0,-1 4 3 0 0,1 0 1 0 0,0-1-1 0 0,1 1 1 0 0,0 0-1 0 0,0 0 1 0 0,1-1-1 0 0,2-9 1 0 0,-2 13-23 0 0,-1-3-12 0 0,1 1 0 0 0,0 1 0 0 0,1 0 0 0 0,-1-1 0 0 0,1 1 0 0 0,1 0 0 0 0,-1 1 0 0 0,7-10 0 0 0,-2 8 11 0 0,7-7-55 0 0,-9 12-5 0 0,0-2-1 0 0,0 2 0 0 0,0 1 0 0 0,-1-2 0 0 0,2 2 1 0 0,-1 0-1 0 0,8 0 0 0 0,19-5-291 0 0,3 1-656 0 0,-26 0-447 0 0,-2 4-3763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6.5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133 0 1840 0 0,'0'0'6032'0'0,"2"2"-5360"0"0,8 15 227 0 0,0-1 1 0 0,-1 1 0 0 0,13 36-1 0 0,-17-43-767 0 0,-4-6-71 0 0,1 0 0 0 0,0 0 0 0 0,-1 0 0 0 0,0 0 0 0 0,1 5 0 0 0,8 35 394 0 0,-6-27-155 0 0,4 30 1 0 0,19 149 189 0 0,-21-157-259 0 0,0 7 297 0 0,-2 84 1 0 0,-4-105-406 0 0,3 92 192 0 0,2 65-27 0 0,-13 101-288 0 0,3-69 202 0 0,0-109 67 0 0,-3 10 198 0 0,2-65-287 0 0,-10 88 67 0 0,-2-11 67 0 0,12-54-230 0 0,3-22-88 0 0,-2 1 4 0 0,-11 165 0 0 0,8-55 443 0 0,0 0-96 0 0,7-118-337 0 0,4 105 6 0 0,-1 7 731 0 0,-3-85-563 0 0,-2 41-171 0 0,-2-22 147 0 0,-3 40 0 0 0,8-20 456 0 0,-5-32-440 0 0,0-4-112 0 0,-3-5-64 0 0,3 5 118 0 0,4-60-2 0 0,-1-1 0 0 0,0 1 1 0 0,-1-1-1 0 0,-1 1 0 0 0,-6 15 1 0 0,-6 23 193 0 0,13-43-305 0 0,0 2-5 0 0,1-1 1 0 0,-1 1 0 0 0,2 0-1 0 0,-1 0 1 0 0,2 0 0 0 0,-1 0 0 0 0,2 12-1 0 0,0-13 13 0 0,0 0-1 0 0,-1 0 0 0 0,-1 0 0 0 0,1-1 0 0 0,-4 17 0 0 0,3-19-21 0 0,-1 14 9 0 0,1-16 0 0 0,1 1 0 0 0,-1-1 0 0 0,1 1 0 0 0,-1-1 0 0 0,-4 11 0 0 0,0-3-16 0 0,0 1 0 0 0,-4 19 1 0 0,-1 4-90 0 0,8-29 145 0 0,0-1 0 0 0,1 1 0 0 0,0 14 0 0 0,-3 10 88 0 0,-4 2-174 0 0,5-23 69 0 0,0 1 0 0 0,1 0 0 0 0,-2 23 0 0 0,12 79-13 0 0,-2-59-10 0 0,1-18 0 0 0,-5-29 0 0 0,0 1 0 0 0,0-1 0 0 0,0 15 0 0 0,-1-15 0 0 0,0-1 0 0 0,0 1 0 0 0,4 11 0 0 0,-3-11 0 0 0,-1-1 0 0 0,1 0 0 0 0,0 13 0 0 0,-2-12-48 0 0,1 0-1 0 0,1 0 0 0 0,1 8 0 0 0,4 18-346 0 0,-7-32 315 0 0,1 1-1 0 0,-1-1 1 0 0,0 0 0 0 0,0 0 0 0 0,-1 0 0 0 0,1 0 0 0 0,0 0 0 0 0,-1 0 0 0 0,1 0 0 0 0,-1 0 0 0 0,0 0-1 0 0,-1 2 1 0 0,2-2-457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7.2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87 0 9416 0 0,'0'0'208'0'0,"0"0"-179"0"0,-1 1 0 0 0,1-1-1 0 0,0 0 1 0 0,-1 1 0 0 0,1-1 0 0 0,0 0 0 0 0,0 0 0 0 0,0 1 0 0 0,-1-1 0 0 0,1 0 0 0 0,0 1 0 0 0,0-1-1 0 0,0 1 1 0 0,0-1 0 0 0,0 0 0 0 0,0 1 0 0 0,-1-1 0 0 0,1 1 0 0 0,0-1 0 0 0,0 0 0 0 0,0 1 0 0 0,0-1 0 0 0,0 0-1 0 0,1 1 1 0 0,0 0-27 0 0,-1 0-1 0 0,1 0 1 0 0,0 0-1 0 0,0 0 1 0 0,-1 0-1 0 0,1 0 1 0 0,-1 0 0 0 0,1 0-1 0 0,-1 0 1 0 0,1 0-1 0 0,-1 0 1 0 0,1 0-1 0 0,-1 1 1 0 0,0-1-1 0 0,0 0 1 0 0,0 0-1 0 0,0 0 1 0 0,0 0-1 0 0,0 1 1 0 0,0-1-1 0 0,0 0 1 0 0,0 0-1 0 0,0 0 1 0 0,-1 2-1 0 0,1 18 427 0 0,1-14-120 0 0,-1 0 0 0 0,0 0 0 0 0,-1 14 0 0 0,0-14-191 0 0,1 0 0 0 0,0 0 0 0 0,1 13 0 0 0,-1-17-100 0 0,0-1 1 0 0,0 1 0 0 0,0-1 0 0 0,0 1-1 0 0,0 0 1 0 0,-1-1 0 0 0,0 3 0 0 0,0 16 72 0 0,2-12-56 0 0,0-3 29 0 0,0 1 0 0 0,0 0-1 0 0,0 0 1 0 0,-2 10 0 0 0,1-13-1 0 0,0 1 0 0 0,0-1 0 0 0,1 1 1 0 0,0-1-1 0 0,-1 1 0 0 0,4 6 0 0 0,2 17 239 0 0,15 130 995 0 0,-20-149-1245 0 0,-1 0 1 0 0,1 1-1 0 0,-2-1 1 0 0,0 10 0 0 0,-1-8 26 0 0,2-1 0 0 0,0 21 1 0 0,4-5-6 0 0,-2-18-60 0 0,-1 0 0 0 0,0 0-1 0 0,0 0 1 0 0,-1 0 0 0 0,0 0-1 0 0,0 0 1 0 0,-2 10 0 0 0,-1-4 92 0 0,1-1 0 0 0,1 20 0 0 0,-2 6 235 0 0,-4-13-34 0 0,5-23-230 0 0,1 0 1 0 0,0 0 0 0 0,0 1-1 0 0,0-1 1 0 0,0 0-1 0 0,0 7 1 0 0,1-5 36 0 0,0 0 1 0 0,-1 0-1 0 0,0 0 1 0 0,0 1-1 0 0,0-1 1 0 0,0-1-1 0 0,-4 10 1 0 0,-5 30 527 0 0,6-33-560 0 0,1 2-1 0 0,-1-1 1 0 0,2 0-1 0 0,-2 15 1 0 0,3-23-83 0 0,-4 17 27 0 0,3-18-19 0 0,1 0 0 0 0,0 0 0 0 0,1 0 0 0 0,-1 0 0 0 0,0 0 0 0 0,1 0 0 0 0,-1 3-1 0 0,2 1-5 0 0,-2 0 0 0 0,1 0 0 0 0,-1 0 0 0 0,0 0 0 0 0,0 0 0 0 0,-3 8 0 0 0,3-11 5 0 0,-1 1-1 0 0,1 0 0 0 0,0 0 0 0 0,0 10 1 0 0,-3 14 37 0 0,-1-9-6 0 0,-4 31 0 0 0,8-47-27 0 0,1-1 0 0 0,-1 1 0 0 0,-1 0 0 0 0,-2 6-1 0 0,2-7 2 0 0,1-1 0 0 0,0 1 0 0 0,0 0 0 0 0,0 0 0 0 0,0 0 0 0 0,1 0 0 0 0,-1 0 0 0 0,0 4 0 0 0,1-6-13 0 0,0 0 1 0 0,0 0 0 0 0,0 0-1 0 0,0 1 1 0 0,-1-1 0 0 0,1 0-1 0 0,0 0 1 0 0,-1 0 0 0 0,1 0-1 0 0,-1 0 1 0 0,0 2 0 0 0,-3 8-162 0 0,4-10 22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7.9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60 1376 0 0,'-13'3'136'0'0,"-6"-5"951"0"0,17 1-899 0 0,0 1 514 0 0,-1-7 537 0 0,3 3-1173 0 0,1 2-49 0 0,-1 0 0 0 0,0 0 0 0 0,0 0 1 0 0,0-1-1 0 0,0 1 0 0 0,-1 0 1 0 0,0-2-1 0 0,-1-2 42 0 0,4-1-5 0 0,-5 1-8 0 0,2 5 126 0 0,2-9 790 0 0,5 14 990 0 0,-5-3-1440 0 0,10 8 453 0 0,-8-7-883 0 0,42 27 1258 0 0,-40-26-1237 0 0,0-1 0 0 0,0 1 0 0 0,0-1 0 0 0,0 0 1 0 0,1 0-1 0 0,-1-1 0 0 0,8 1 0 0 0,118 18 500 0 0,-123-19-569 0 0,0 1 1 0 0,0 0-1 0 0,1 0 1 0 0,-1 1-1 0 0,12 6 1 0 0,10 3 94 0 0,-2-2 236 0 0,32 19-1 0 0,-42-20-107 0 0,1 0-1 0 0,0-1 1 0 0,0 0-1 0 0,40 8 1 0 0,-3-4 161 0 0,65 22 1 0 0,-102-28-232 0 0,31 11 279 0 0,-8 0-152 0 0,-30-13-241 0 0,0 0 0 0 0,-1 1 1 0 0,1 0-1 0 0,-1 1 0 0 0,11 8 0 0 0,7 6-73 0 0,-16-12 0 0 0,19 17 0 0 0,-1 1 18 0 0,-16-14 27 0 0,-1 0 0 0 0,21 23-1 0 0,-32-30-48 0 0,1 0 18 0 0,17 10-156 0 0,2-4-341 0 0,-4-10-4044 0 0,-2-3-674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9.0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0 2760 0 0,'0'0'125'0'0,"-1"2"-3"0"0,0 2 265 0 0,0 0 0 0 0,0 0 1 0 0,1 0-1 0 0,-2 10 6435 0 0,2-12-6644 0 0,-1 0 0 0 0,1 0 0 0 0,-1 0 0 0 0,1 0-1 0 0,0 0 1 0 0,0 0 0 0 0,-1 0 0 0 0,1 0 0 0 0,1 0-1 0 0,-1-1 1 0 0,0 1 0 0 0,0 0 0 0 0,2 4 0 0 0,11 24 336 0 0,-12-28-506 0 0,0 1 1 0 0,0 0-1 0 0,0 0 0 0 0,0 0 0 0 0,-1 0 1 0 0,1 0-1 0 0,-1 0 0 0 0,0 4 0 0 0,3 16 8 0 0,-1-15-27 0 0,-1 1 1 0 0,0-1 0 0 0,0 1 0 0 0,-1-1-1 0 0,0 1 1 0 0,-3 16 0 0 0,1 10-14 0 0,-1 86 152 0 0,-2 29 1274 0 0,-3-63-2238 0 0,4-45-588 0 0,3-17 514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31T20:49:00.757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0 0,'0'0,"0"0,0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0.6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 17 3224 0 0,'0'0'4021'0'0,"0"0"-3957"0"0,0 0 0 0 0,0 0 0 0 0,0 0 0 0 0,0-1-1 0 0,-1 1 1 0 0,1 0 0 0 0,0 0 0 0 0,0 0 0 0 0,0 0 0 0 0,0 0 0 0 0,0 0 0 0 0,0 0-1 0 0,0 0 1 0 0,0 0 0 0 0,0 0 0 0 0,-1 0 0 0 0,1 0 0 0 0,0-1 0 0 0,0 1 0 0 0,0 0-1 0 0,0 0 1 0 0,0 0 0 0 0,0 0 0 0 0,0 0 0 0 0,0 0 0 0 0,0 0 0 0 0,0-1 0 0 0,0 1-1 0 0,0 0 1 0 0,0 0 0 0 0,0 0 0 0 0,0 0 0 0 0,0 0 0 0 0,0 0 0 0 0,0 0 0 0 0,0-1-1 0 0,0 1 1 0 0,0 0 0 0 0,0 0 0 0 0,0 0 0 0 0,0 0 0 0 0,0 0 0 0 0,3-2-42 0 0,-1 1-19 0 0,-1 0-1 0 0,0 0 1 0 0,1 1-1 0 0,-1-1 0 0 0,0 0 1 0 0,1 1-1 0 0,-1 0 1 0 0,1-1-1 0 0,-1 1 1 0 0,1 0-1 0 0,0 0 1 0 0,-1 0-1 0 0,1 0 0 0 0,-1 0 1 0 0,1 0-1 0 0,1 0 1 0 0,0 1-3 0 0,4-3 0 0 0,3-1 0 0 0,10 3 10 0 0,-17 0 49 0 0,-1 0 32 0 0,1 1-58 0 0,14 6 206 0 0,-14-5-213 0 0,1-1 0 0 0,-1 0 0 0 0,1 0 1 0 0,-1-1-1 0 0,1 1 0 0 0,-1-1 0 0 0,1 1 0 0 0,-1-1 1 0 0,1 0-1 0 0,-1-1 0 0 0,4 1 0 0 0,29-2 60 0 0,-30 3-89 0 0,-5-1 4 0 0,1 1 1 0 0,-1-1-1 0 0,1 0 0 0 0,-1-1 1 0 0,1 1-1 0 0,0 0 0 0 0,-1 0 1 0 0,1-1-1 0 0,-1 1 0 0 0,1-1 1 0 0,-1 1-1 0 0,1-1 0 0 0,1-1 1 0 0,-3 2-1 0 0,0 0 1 0 0,1 0 0 0 0,-1 0-1 0 0,0 0 1 0 0,0 0-1 0 0,1 0 1 0 0,-1-1 0 0 0,0 1-1 0 0,1 0 1 0 0,-1 0-1 0 0,0 0 1 0 0,1 0 0 0 0,-1 0-1 0 0,0 0 1 0 0,0 0-1 0 0,1 0 1 0 0,-1 0 0 0 0,0 1-1 0 0,1-1 1 0 0,-1 0 0 0 0,0 0-1 0 0,1 0 1 0 0,-1 0-1 0 0,0 0 1 0 0,0 0 0 0 0,1 1-1 0 0,-1-1 1 0 0,0 0-1 0 0,1 0 1 0 0,7 3 430 0 0,33 1 194 0 0,-22-2-660 0 0,10-1 34 0 0,-17-1 0 0 0,-6 1 2 0 0,0-1 0 0 0,0 0 0 0 0,0-1 0 0 0,10-2 0 0 0,20 2 105 0 0,-26 0-41 0 0,0 1 0 0 0,0 0-1 0 0,0 0 1 0 0,0 1 0 0 0,12 2 0 0 0,-8-2 28 0 0,8-1-12 0 0,7 0-13 0 0,-25 1-62 0 0,-3-1-7 0 0,0 0 1 0 0,1 1-1 0 0,-1-1 0 0 0,0 0 0 0 0,0 0 1 0 0,1 0-1 0 0,-1 0 0 0 0,0 0 0 0 0,1 0 0 0 0,-1-1 1 0 0,0 1-1 0 0,1 0 0 0 0,-1 0 0 0 0,2-2 1 0 0,13-3 9 0 0,-13 4 29 0 0,1 1-1 0 0,-1-1 1 0 0,1 1 0 0 0,0 0-1 0 0,5 1 1 0 0,0-1 39 0 0,-8 0-14 0 0,17 0 64 0 0,-9 2-128 0 0,-7-1 0 0 0,-1-1 0 0 0,1 1 0 0 0,0-1 0 0 0,1 0 0 0 0,-1 0 0 0 0,0 0 0 0 0,0 0 0 0 0,0 0 0 0 0,0 0 0 0 0,3-1 0 0 0,-1 2-5 0 0,23-9 34 0 0,1 0 411 0 0,-25 8-307 0 0,16 0-32 0 0,-18 0 353 0 0,2 0-385 0 0,5 0 23 0 0,-6 0 1076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3.0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57 49 2672 0 0,'-18'0'7'0'0,"9"0"4616"0"0,11 1-4365 0 0,0 0 0 0 0,0 1 0 0 0,0-1 0 0 0,-1 1 0 0 0,1 0-1 0 0,0-1 1 0 0,2 5 331 0 0,-2-5-513 0 0,-1 0 1 0 0,1 0-1 0 0,0 0 0 0 0,0 0 1 0 0,0 0-1 0 0,0 0 1 0 0,3 1-1 0 0,-2-1 47 0 0,-1 0 63 0 0,-1 0-171 0 0,0 0 0 0 0,0 0 1 0 0,0 0-1 0 0,0 0 0 0 0,1 0 1 0 0,-1 0-1 0 0,0 0 0 0 0,1 0 1 0 0,-1-1-1 0 0,1 1 0 0 0,1 0 1 0 0,4 2 6 0 0,5 4 267 0 0,-11-6-276 0 0,0 0 1 0 0,-1-1-1 0 0,1 1 0 0 0,0-1 0 0 0,-1 0 0 0 0,1 1 1 0 0,0-1-1 0 0,0 1 0 0 0,0-1 0 0 0,-1 0 0 0 0,1 0 1 0 0,0 1-1 0 0,0-1 0 0 0,0 0 0 0 0,1 0 0 0 0,-1 0 129 0 0,12 6 146 0 0,-10-4-226 0 0,3 0 26 0 0,0 1 0 0 0,0-1-1 0 0,9 2 1 0 0,-3-2-27 0 0,0-1 1 0 0,16 0-1 0 0,-17-2-28 0 0,0-1 0 0 0,12-2 0 0 0,0 0 23 0 0,-16 3 24 0 0,-4 1-34 0 0,0 0 0 0 0,0 1 1 0 0,0-1-1 0 0,0 0 0 0 0,0 1 1 0 0,5 1-1 0 0,17 6 110 0 0,-21-7-154 0 0,-3 0 2 0 0,0-1-1 0 0,0 1 1 0 0,0-1-1 0 0,0 0 0 0 0,0 0 1 0 0,0 1-1 0 0,0-1 1 0 0,1 0-1 0 0,-1 0 0 0 0,0 0 1 0 0,0 0-1 0 0,0 0 1 0 0,0 0-1 0 0,1-1 0 0 0,-1 1 1 0 0,0 0-1 0 0,1-1 1 0 0,110-12 228 0 0,-102 12-149 0 0,-1 1 0 0 0,0 0 0 0 0,1 1 0 0 0,-1 0 0 0 0,0 0 0 0 0,0 1 0 0 0,12 4 0 0 0,-19-5-19 0 0,3 0 2 0 0,11 1-68 0 0,-12-3 2 0 0,6 4 5 0 0,-3-1 3 0 0,0-1 83 0 0,-5-1 106 0 0,10 0 222 0 0,-1 0-293 0 0,-7 0-40 0 0,-1 0 0 0 0,1 0 0 0 0,-1 0 0 0 0,1-1 0 0 0,0 1 0 0 0,-1-1 0 0 0,0 0 0 0 0,1 0 0 0 0,-1 0 0 0 0,4-2 0 0 0,2 0-86 0 0,1 2 0 0 0,3-4 4 0 0,-12 3-20 0 0,2 1 228 0 0,-2 1-203 0 0,0 0 1 0 0,0 0 0 0 0,-1 0 0 0 0,1 0 0 0 0,0 0 0 0 0,0 0-1 0 0,0 0 1 0 0,-1-1 0 0 0,1 1 0 0 0,0 0 0 0 0,0 0 0 0 0,-1-1 0 0 0,1 1-1 0 0,0-1 1 0 0,0 0 0 0 0,2 0 21 0 0,-1-1-1 0 0,1 1 1 0 0,0-1-1 0 0,0 1 1 0 0,0 0-1 0 0,0 0 1 0 0,0 0-1 0 0,3 0 0 0 0,6 0-30 0 0,-8-1-12 0 0,-3 1-53 0 0,-1 0-644 0 0,-1 0 682 0 0,1 0 0 0 0,-1 0 0 0 0,1 0 1 0 0,0 0-1 0 0,-1 0 0 0 0,0 0 0 0 0,1 1 1 0 0,-1-1-1 0 0,0 0 0 0 0,1 0 0 0 0,-1 0 1 0 0,0 1-1 0 0,0-1 0 0 0,0 0 0 0 0,1 1 1 0 0,-1-1-1 0 0,0 1 0 0 0,-2-1 0 0 0,1-1-50 0 0,0 1 0 0 0,-1 0 0 0 0,1 0 0 0 0,0 1 0 0 0,-1-1 0 0 0,1 0 0 0 0,-1 1 1 0 0,-2-1-1 0 0,-72-2-1407 0 0,11 0 1212 0 0,22 3 272 0 0,29 0 0 0 0,15 0 0 0 0,-1 0 0 0 0,0 0 0 0 0,0 0 0 0 0,0 0 0 0 0,0 1 0 0 0,0-1 0 0 0,0 0 0 0 0,0-1 0 0 0,1 1 0 0 0,-1 0 0 0 0,0 0 0 0 0,0 0 0 0 0,0 0 0 0 0,0-1 0 0 0,0 1 0 0 0,1 0 0 0 0,-2-2 0 0 0,-2 1 0 0 0,-24 0 0 0 0,-25-2 0 0 0,49 3 5 0 0,0 0 0 0 0,-1 0 0 0 0,1 0 0 0 0,0 1 0 0 0,-1 0 0 0 0,-5 2 0 0 0,-9 0 61 0 0,17-3 121 0 0,-1 0 37 0 0,-8-2-145 0 0,1 0 0 0 0,-1 0 1 0 0,0-1-1 0 0,1 0 0 0 0,0-1 1 0 0,-14-6-1 0 0,-7-3 166 0 0,18 6-134 0 0,12 6-98 0 0,0 0 1 0 0,-1 0-1 0 0,1 0 0 0 0,0 0 1 0 0,0 1-1 0 0,0-1 1 0 0,-1 1-1 0 0,1-1 0 0 0,0 1 1 0 0,-1-1-1 0 0,-1 1 1 0 0,-18-2 191 0 0,12 2-28 0 0,0-1 0 0 0,-17-4 0 0 0,18 5-113 0 0,-18 7-63 0 0,25-7-72 0 0,-54 22-1003 0 0,45-15 854 0 0,9-6 198 0 0,1 0 0 0 0,0-1 0 0 0,-1 0 0 0 0,1 1 0 0 0,-1-1 0 0 0,1 1 0 0 0,-1-1 0 0 0,1 1 0 0 0,-1-1 0 0 0,1 0 0 0 0,-1 1 0 0 0,1-1 0 0 0,-1 0 0 0 0,1 0 0 0 0,-1 1 0 0 0,1-1 0 0 0,-1 0 0 0 0,0 0 0 0 0,1 0 0 0 0,-1 0 0 0 0,0 0 0 0 0,1 0 0 0 0,-1 0 0 0 0,1 0 0 0 0,-1 0 0 0 0,0 0 0 0 0,1 0 0 0 0,-1 0 0 0 0,0-1 0 0 0,-1 2-178 0 0,-6 6 162 0 0,7-4 32 0 0,0 0 12 0 0,-9 2-8 0 0,9-4 2 0 0,0-1 0 0 0,1 0 0 0 0,-1 0 0 0 0,0 1 0 0 0,1-1 0 0 0,-1 1 0 0 0,0-1 0 0 0,1 0 0 0 0,-1 1 0 0 0,0-1 0 0 0,1 1 0 0 0,-1-1 0 0 0,1 1 1 0 0,-1 0-1 0 0,1-1 0 0 0,0 1 0 0 0,-1 0 0 0 0,1-1 0 0 0,-1 1 0 0 0,1 0 0 0 0,0-1 0 0 0,0 1 0 0 0,-1 0 0 0 0,1 1 0 0 0,-3 4-11 0 0,-10-4-39 0 0,42 1-122 0 0,5-4 107 0 0,-18 0 65 0 0,0 1 0 0 0,30 3 1 0 0,-6 3 88 0 0,0-2 1 0 0,48-2 0 0 0,30 4-79 0 0,-97-5-11 0 0,25 5 0 0 0,-25-4 0 0 0,0 1 40 0 0,33 4 266 0 0,-52-6-52 0 0,0 0-198 0 0,0 0 1 0 0,0 0 0 0 0,1 0 0 0 0,-1 0-1 0 0,0 0 1 0 0,0-1 0 0 0,3 1 0 0 0,-3 0-1 0 0,2 0-34 0 0,0 1-1 0 0,0-1 1 0 0,1-1-1 0 0,-1 1 1 0 0,0 0-1 0 0,0-1 1 0 0,1 0-1 0 0,7-1 1 0 0,16 1 10 0 0,-22 0-26 0 0,-3 0 10 0 0,0 0 0 0 0,1 0 0 0 0,-1 0 0 0 0,0 0 1 0 0,0-1-1 0 0,0 1 0 0 0,0-1 0 0 0,0 0 0 0 0,0 0 0 0 0,0 0 0 0 0,5-3 1 0 0,0 1 21 0 0,-1 2-75 0 0,-4 1 65 0 0,5 0-17 0 0,0-1-11 0 0,1-1 10 0 0,0-2 44 0 0,-3-1-1 0 0,-7-1-32 0 0,0 5-8 0 0,0-1-1 0 0,0 1 1 0 0,0 0-1 0 0,0 0 1 0 0,0 0-1 0 0,0 0 1 0 0,0 0 0 0 0,-1 0-1 0 0,1 0 1 0 0,0 0-1 0 0,-1 0 1 0 0,1 0-1 0 0,-1 1 1 0 0,1-1-1 0 0,0 1 1 0 0,-1-1-1 0 0,-2 0 1 0 0,-7-2 7 0 0,5 0-20 0 0,0 1 0 0 0,0 0 0 0 0,0 1 0 0 0,0 0 0 0 0,-11-1 0 0 0,-9-2 0 0 0,6 1-1 0 0,0 0 1 0 0,0 2 0 0 0,-37 2 0 0 0,14 0-15 0 0,7 0-85 0 0,22 0 59 0 0,1 0 1 0 0,-21-3-1 0 0,8-1-18 0 0,8 1 42 0 0,0-1-1 0 0,-1 0 1 0 0,2-1-1 0 0,-31-12 1 0 0,-37-11 650 0 0,65 23-98 0 0,5 2-295 0 0,14 1-203 0 0,-1 1 0 0 0,1 0 0 0 0,-1-1 0 0 0,1 1 0 0 0,-1 0 0 0 0,1 0 0 0 0,-1 0 0 0 0,1 1 0 0 0,-4-1 1 0 0,3 1-61 0 0,0-1 0 0 0,0 1 1 0 0,0-1-1 0 0,0 0 1 0 0,0 0-1 0 0,0 0 1 0 0,0 0-1 0 0,0-1 1 0 0,0 1-1 0 0,0 0 1 0 0,0-1-1 0 0,0 1 1 0 0,0-1-1 0 0,0 0 1 0 0,-3-1-1 0 0,3 0-57 0 0,0 2 75 0 0,-14 1-155 0 0,16-1 159 0 0,0 0 0 0 0,0 0 0 0 0,0 0 0 0 0,0 0 0 0 0,0 0 0 0 0,0 0 0 0 0,0 0 0 0 0,0 1 0 0 0,0-1 0 0 0,0 0 0 0 0,0 0 0 0 0,0 0 1 0 0,0 0-1 0 0,0 0 0 0 0,0 0 0 0 0,0 0 0 0 0,0 0 0 0 0,0 0 0 0 0,0 0 0 0 0,0 0 0 0 0,0 0 0 0 0,0 0 0 0 0,0 0 0 0 0,0 0 0 0 0,0 0 0 0 0,0 0 0 0 0,0 0 0 0 0,0 0 0 0 0,0 0 0 0 0,0 0 0 0 0,0 0 1 0 0,0 0-1 0 0,0 0 0 0 0,0 0 0 0 0,0 0 0 0 0,0 0 0 0 0,0 0 0 0 0,0 0 0 0 0,0 0 0 0 0,0 0 0 0 0,0 1 0 0 0,0-1 0 0 0,0 0 0 0 0,0 0 0 0 0,2 2-2 0 0,-1-1 3 0 0,-1 0-1 0 0,1 0 1 0 0,0 0-1 0 0,-1-1 1 0 0,1 1-1 0 0,0 0 1 0 0,-1-1-1 0 0,1 1 1 0 0,0-1-1 0 0,0 1 1 0 0,0 0-1 0 0,0-1 1 0 0,0 0-1 0 0,-1 1 1 0 0,3 0-1 0 0,14 4 2 0 0,-6-1 0 0 0,0-1 0 0 0,15 3 0 0 0,0 0 49 0 0,4-1 23 0 0,1-1 0 0 0,36-1 0 0 0,33 4 137 0 0,49 9 119 0 0,-133-12-151 0 0,-14-3-139 0 0,0 0 1 0 0,1-1 0 0 0,-1 1 0 0 0,1-1 0 0 0,-1 1-1 0 0,1-1 1 0 0,-1 0 0 0 0,1 0 0 0 0,0 0-1 0 0,3-1 1 0 0,18-6 562 0 0,-18 4-362 0 0,-1 1-1 0 0,1 1 1 0 0,0-1 0 0 0,0 1-1 0 0,12-1 1 0 0,-16 2-206 0 0,0 0-21 0 0,0-1 1 0 0,-1 1-1 0 0,1 0 0 0 0,0-1 1 0 0,0 1-1 0 0,-1-1 1 0 0,1 0-1 0 0,-1 1 0 0 0,1-1 1 0 0,-1 0-1 0 0,3-2 1 0 0,4 0-4 0 0,0 2-28 0 0,-6 1-72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5.2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170 108 4144 0 0,'-1'0'191'0'0,"0"0"-123"0"0,1 0 0 0 0,-1 0 1 0 0,1 0-1 0 0,-1 0 1 0 0,0 0-1 0 0,1 0 1 0 0,-1 0-1 0 0,1 1 1 0 0,-1-1-1 0 0,0 0 1 0 0,1 0-1 0 0,-1 0 1 0 0,1 1-1 0 0,-1-1 1 0 0,1 0-1 0 0,-1 1 1 0 0,1-1-1 0 0,-1 0 1 0 0,1 1-1 0 0,-1-1 0 0 0,1 1 1 0 0,0-1-1 0 0,-1 1 1 0 0,1-1-1 0 0,0 1 1 0 0,-1 0-1 0 0,-2 2 819 0 0,1-1-224 0 0,0-1 0 0 0,1 1 0 0 0,-1-1 0 0 0,0 1 0 0 0,1 0 0 0 0,-1 0 0 0 0,-2 3 0 0 0,-14 32-681 0 0,9-17 360 0 0,0-4-307 0 0,6-11 49 0 0,1-1 0 0 0,-1 1 0 0 0,1 0 1 0 0,-1 0-1 0 0,1 0 0 0 0,1 0 1 0 0,-1 0-1 0 0,1 1 0 0 0,-1 5 1 0 0,-3 28 811 0 0,7-38-843 0 0,11 7-41 0 0,-9-9-9 0 0,-3 1 3 0 0,0 0-2 0 0,-1 0 0 0 0,1 0-1 0 0,-1 0 1 0 0,0 0 0 0 0,1 0 0 0 0,-1 0-1 0 0,1 0 1 0 0,-1 0 0 0 0,0 0-1 0 0,1 0 1 0 0,-1 0 0 0 0,1 0 0 0 0,-1 0-1 0 0,0-1 1 0 0,1 1 0 0 0,-1 0 0 0 0,0 0-1 0 0,1 0 1 0 0,-1-1 0 0 0,0 1-1 0 0,1 0 1 0 0,-1 0 0 0 0,0 0 0 0 0,1-1-1 0 0,-1 1 1 0 0,0 0 0 0 0,1-1-1 0 0,13-12 11 0 0,-12 12-14 0 0,-1 0 0 0 0,1 0 1 0 0,0 0-1 0 0,0 0 0 0 0,-1-1 1 0 0,1 1-1 0 0,-1-1 0 0 0,1 1 1 0 0,-1-1-1 0 0,0 1 0 0 0,0-1 1 0 0,1 0-1 0 0,-1 0 0 0 0,0 0 1 0 0,-1 1-1 0 0,1-1 0 0 0,0 0 1 0 0,0 0-1 0 0,0-3 0 0 0,2-6 63 0 0,0 4 54 0 0,-1 1 1 0 0,0 0-1 0 0,0-1 0 0 0,0 1 1 0 0,-1-1-1 0 0,0 0 0 0 0,0-12 1 0 0,-1 13-22 0 0,0-1 1 0 0,-1 1 0 0 0,0 0 0 0 0,0 0 0 0 0,-1 0 0 0 0,1 0 0 0 0,-1 0 0 0 0,-4-7 0 0 0,3 6 29 0 0,3 6-13 0 0,-2 1 45 0 0,1-3-136 0 0,-9 0 145 0 0,7 3-162 0 0,-1-1 1 0 0,1 1-1 0 0,-1 1 0 0 0,1-1 1 0 0,-1 1-1 0 0,1-1 0 0 0,-1 1 1 0 0,1 0-1 0 0,-6 2 0 0 0,6-2-5 0 0,2 0 0 0 0,0 0 0 0 0,0-1 0 0 0,0 1 0 0 0,0 0 0 0 0,0 0 0 0 0,0-1 0 0 0,0 1 0 0 0,0 0 0 0 0,0 0 0 0 0,1 0 0 0 0,-1 0 0 0 0,0 0 0 0 0,0 0 0 0 0,0 2 0 0 0,-9 17 0 0 0,4-6 0 0 0,5-13 0 0 0,0 1 0 0 0,0-1 0 0 0,0 1 0 0 0,1-1 0 0 0,-1 1 0 0 0,0 0 0 0 0,1-1 0 0 0,-1 1 0 0 0,1 0 0 0 0,0-1 0 0 0,0 1 0 0 0,0 2 0 0 0,-3 11 0 0 0,0-6 0 0 0,4 2 0 0 0,5-3 0 0 0,3-5 0 0 0,17-2 0 0 0,-9-3 0 0 0,-14-1 0 0 0,-1 1 0 0 0,2 0 23 0 0,0 0-1 0 0,-1-1 0 0 0,1 1 0 0 0,-1-1 0 0 0,1 1 1 0 0,-1-1-1 0 0,0 0 0 0 0,0 0 0 0 0,0-1 0 0 0,-1 1 1 0 0,1 0-1 0 0,-1-1 0 0 0,1 0 0 0 0,-1 0 0 0 0,-1 1 1 0 0,3-8-1 0 0,-2 4 15 0 0,-1 0 0 0 0,1 0-1 0 0,-2 0 1 0 0,1 1 0 0 0,-1-1 0 0 0,0 0 0 0 0,-1 0 0 0 0,0 0 0 0 0,0 0-1 0 0,0 0 1 0 0,-1 0 0 0 0,0 0 0 0 0,-4-10 0 0 0,0 2 12 0 0,6 14-42 0 0,0-1 0 0 0,-1 1 0 0 0,1 0-1 0 0,-1-1 1 0 0,1 1 0 0 0,-1-1 0 0 0,0 1-1 0 0,1 0 1 0 0,-1-1 0 0 0,0 1-1 0 0,0 0 1 0 0,0 0 0 0 0,0 0 0 0 0,0 0-1 0 0,0 0 1 0 0,0 0 0 0 0,-2-1-1 0 0,-1-1-5 0 0,2 2 0 0 0,0 0 0 0 0,1-1 0 0 0,-1 1 0 0 0,0 0-1 0 0,0 1 1 0 0,0-1 0 0 0,0 0 0 0 0,0 0 0 0 0,0 1-1 0 0,0-1 1 0 0,-4 1 0 0 0,-2-1 44 0 0,7 1-42 0 0,-1 0 1 0 0,1 0 0 0 0,-1 0 0 0 0,1 0 0 0 0,0 0 0 0 0,-1 0-1 0 0,1 0 1 0 0,-1 1 0 0 0,1-1 0 0 0,0 0 0 0 0,-1 1 0 0 0,1-1-1 0 0,0 1 1 0 0,0 0 0 0 0,-1-1 0 0 0,1 1 0 0 0,0 0 0 0 0,-2 1-1 0 0,-3 3-3 0 0,0 1 0 0 0,1 0 0 0 0,-1 0 0 0 0,1 0 0 0 0,-5 8 0 0 0,9-13 0 0 0,1 1 0 0 0,-1-1 0 0 0,0 0 0 0 0,0 1 0 0 0,1 0 0 0 0,-1-1 0 0 0,1 1 0 0 0,0-1 0 0 0,-1 3 0 0 0,-3 10 0 0 0,2-12 0 0 0,1 1 0 0 0,0-1 0 0 0,0 0 0 0 0,0 1 0 0 0,0-1 0 0 0,0 0 0 0 0,0 1 0 0 0,1-1 0 0 0,-1 1 0 0 0,1-1 0 0 0,0 1 0 0 0,0 0 0 0 0,0-1 0 0 0,0 1 0 0 0,0-1 0 0 0,0 1 0 0 0,1-1 0 0 0,-1 1 0 0 0,1-1 0 0 0,2 6 0 0 0,-2-3 0 0 0,0 6 0 0 0,1-4 0 0 0,1-5-4 0 0,0 0-1 0 0,0 0 1 0 0,-1-1-1 0 0,2 1 1 0 0,-1-1-1 0 0,0 0 0 0 0,0 1 1 0 0,0-1-1 0 0,1-1 1 0 0,-1 1-1 0 0,0 0 1 0 0,1-1-1 0 0,-1 0 0 0 0,0 0 1 0 0,1 0-1 0 0,-1 0 1 0 0,0 0-1 0 0,1-1 1 0 0,-1 0-1 0 0,5-1 0 0 0,-5 1 5 0 0,-1 0 0 0 0,1 0 0 0 0,-1 0 0 0 0,0 0 0 0 0,1 0 0 0 0,-1-1 0 0 0,0 0 0 0 0,0 1 0 0 0,0-1 0 0 0,3-3 0 0 0,10-7 0 0 0,-8 8 11 0 0,-6 3-3 0 0,0-1-1 0 0,1 0 1 0 0,-1 0-1 0 0,0 1 1 0 0,0-1-1 0 0,0 0 0 0 0,0 0 1 0 0,0 0-1 0 0,0 0 1 0 0,-1 0-1 0 0,1-1 1 0 0,-1 1-1 0 0,1 0 1 0 0,-1 0-1 0 0,0 0 1 0 0,0 0-1 0 0,0-4 1 0 0,-16-43 393 0 0,15 47-392 0 0,0 0 0 0 0,-1 0 0 0 0,1 0-1 0 0,0 0 1 0 0,-1 0 0 0 0,1 1 0 0 0,-1-1 0 0 0,0 0-1 0 0,1 1 1 0 0,-4-3 0 0 0,-1 0-2 0 0,6 4-5 0 0,-1 0 0 0 0,1-1 1 0 0,0 1-1 0 0,-1 0 0 0 0,1 0 0 0 0,0 0 0 0 0,-1 0 1 0 0,1 0-1 0 0,-1 0 0 0 0,1 0 0 0 0,0 0 0 0 0,-1 0 1 0 0,1 0-1 0 0,0 0 0 0 0,-1 0 0 0 0,1 0 0 0 0,0 0 1 0 0,-1 1-1 0 0,1-1 0 0 0,0 0 0 0 0,-1 0 0 0 0,0 1 1 0 0,0-1-1 0 0,-3 1 13 0 0,1 0 0 0 0,0 0-1 0 0,0 0 1 0 0,0 0-1 0 0,0 0 1 0 0,0 1-1 0 0,0 0 1 0 0,1-1-1 0 0,-1 1 1 0 0,0 0-1 0 0,1 0 1 0 0,0 0-1 0 0,-1 1 1 0 0,1-1 0 0 0,0 1-1 0 0,0-1 1 0 0,0 1-1 0 0,0 0 1 0 0,1-1-1 0 0,-1 1 1 0 0,-1 4-1 0 0,-7 13-14 0 0,9-17 0 0 0,-1 0 0 0 0,1 0 0 0 0,-1 0 0 0 0,1 0 0 0 0,0 0 0 0 0,0 0 0 0 0,0 0 0 0 0,0 0 0 0 0,1 0 0 0 0,-1 5 0 0 0,0-4 0 0 0,0-3 0 0 0,1 0 0 0 0,0 0 0 0 0,-1 0 0 0 0,1 0 0 0 0,0 0 0 0 0,-1 0 0 0 0,1 1 0 0 0,0-1 0 0 0,0 0 0 0 0,0 0 0 0 0,0 0 0 0 0,0 0 0 0 0,0 1 0 0 0,1 1 0 0 0,0 0-6 0 0,0 1-1 0 0,1-1 1 0 0,0 1-1 0 0,0-1 1 0 0,0 0-1 0 0,0 1 1 0 0,0-1-1 0 0,0 0 1 0 0,1-1-1 0 0,3 5 0 0 0,-2-6 1 0 0,0 1 0 0 0,0 0-1 0 0,0-1 1 0 0,0 1-1 0 0,0-1 1 0 0,0 0 0 0 0,0-1-1 0 0,1 1 1 0 0,5 0-1 0 0,29-1 7 0 0,-37 0 0 0 0,0 0 0 0 0,-1 0 0 0 0,1 0 0 0 0,0 0 0 0 0,-1-1 0 0 0,1 1 0 0 0,0 0 0 0 0,0-1 0 0 0,-1 1 0 0 0,1-1 0 0 0,-1 0 0 0 0,4-1 0 0 0,0 0 0 0 0,-3 1 2 0 0,0 1 0 0 0,-1-1-1 0 0,1 1 1 0 0,0-1 0 0 0,-1 0-1 0 0,1 1 1 0 0,-1-1 0 0 0,1 0-1 0 0,-1 0 1 0 0,1 0 0 0 0,-1 0-1 0 0,1 0 1 0 0,-1-1 0 0 0,0 1-1 0 0,0 0 1 0 0,0-1 0 0 0,2-1-1 0 0,0-1 29 0 0,-2 2-18 0 0,-1 1 0 0 0,1-1 0 0 0,0 1 0 0 0,-1-1-1 0 0,1 0 1 0 0,-1 1 0 0 0,1-1 0 0 0,-1 0 0 0 0,0 1-1 0 0,1-1 1 0 0,-1 0 0 0 0,0 0 0 0 0,0 1 0 0 0,-1-4-1 0 0,-4-26 160 0 0,4 29-154 0 0,-7-13 72 0 0,4 7-35 0 0,3 7-51 0 0,1 0 0 0 0,-1 1 0 0 0,1-1 0 0 0,-1 0 0 0 0,1 1-1 0 0,-1-1 1 0 0,0 0 0 0 0,1 1 0 0 0,-1-1 0 0 0,0 1-1 0 0,1-1 1 0 0,-1 1 0 0 0,0 0 0 0 0,0-1 0 0 0,1 1 0 0 0,-1-1-1 0 0,0 1 1 0 0,0 0 0 0 0,0 0 0 0 0,1 0 0 0 0,-1 0 0 0 0,0-1-1 0 0,0 1 1 0 0,0 0 0 0 0,0 0 0 0 0,0 0 0 0 0,1 1 0 0 0,-1-1-1 0 0,0 0 1 0 0,0 0 0 0 0,-1 1 0 0 0,-3 0-14 0 0,-4 3 11 0 0,4 3 0 0 0,2-4 0 0 0,0 1 0 0 0,0-1 0 0 0,1 1 0 0 0,-4 6 0 0 0,-8 15 63 0 0,11-21-48 0 0,0 1-1 0 0,0 1 1 0 0,0-1 0 0 0,1 0-1 0 0,-1 1 1 0 0,1-1 0 0 0,1 1-1 0 0,-1 0 1 0 0,1-1 0 0 0,-1 8-1 0 0,1 4-14 0 0,0-16-1 0 0,1 0 1 0 0,0 0-1 0 0,-1 1 0 0 0,1-1 1 0 0,0 0-1 0 0,0 1 1 0 0,0-1-1 0 0,0 0 0 0 0,0 1 1 0 0,0-1-1 0 0,1 0 1 0 0,-1 0-1 0 0,0 1 0 0 0,1-1 1 0 0,-1 0-1 0 0,1 0 1 0 0,-1 1-1 0 0,1-1 1 0 0,-1 0-1 0 0,1 0 0 0 0,0 0 1 0 0,0 0-1 0 0,-1 0 1 0 0,1 0-1 0 0,2 2 0 0 0,-1-2-77 0 0,-2-1 70 0 0,0 1 1 0 0,0-1 0 0 0,0 0-1 0 0,0 0 1 0 0,0 1 0 0 0,0-1-1 0 0,0 0 1 0 0,0 1-1 0 0,0-1 1 0 0,0 0 0 0 0,0 0-1 0 0,0 1 1 0 0,0-1 0 0 0,1 0-1 0 0,-1 0 1 0 0,0 1-1 0 0,0-1 1 0 0,0 0 0 0 0,1 0-1 0 0,-1 0 1 0 0,0 1 0 0 0,0-1-1 0 0,0 0 1 0 0,1 0 0 0 0,-1 0-1 0 0,0 0 1 0 0,0 0-1 0 0,1 1 1 0 0,-1-1 0 0 0,1 0-1 0 0,7 3-13 0 0,-4-2 22 0 0,1 0-1 0 0,-1-1 0 0 0,1 0 0 0 0,-1 1 0 0 0,1-2 0 0 0,-1 1 0 0 0,1-1 1 0 0,-1 1-1 0 0,0-1 0 0 0,1 0 0 0 0,-1-1 0 0 0,0 1 0 0 0,0-1 1 0 0,1 0-1 0 0,-1 0 0 0 0,7-5 0 0 0,-6 4 20 0 0,0-1 1 0 0,0-1-1 0 0,0 1 0 0 0,-1-1 1 0 0,0 0-1 0 0,0 0 1 0 0,0 0-1 0 0,0-1 0 0 0,-1 1 1 0 0,5-11-1 0 0,-6 11 67 0 0,-1 0-1 0 0,-1 0 1 0 0,1 0 0 0 0,-1 0 0 0 0,0 0-1 0 0,0 0 1 0 0,-1-8 0 0 0,0-5 152 0 0,1 14-197 0 0,-1 0-1 0 0,0 0 1 0 0,0 0-1 0 0,0-1 1 0 0,0 1-1 0 0,-1 1 1 0 0,1-1-1 0 0,-1 0 0 0 0,0 0 1 0 0,-4-5-1 0 0,6 8-41 0 0,0 1 0 0 0,-1-1 0 0 0,1 1 0 0 0,0-1 0 0 0,-1 1 0 0 0,1 0 0 0 0,0-1 0 0 0,-1 1 0 0 0,1-1 0 0 0,0 1 0 0 0,-1 0 0 0 0,1-1 0 0 0,-1 1 0 0 0,1 0 0 0 0,-1-1 0 0 0,1 1 0 0 0,-1 0 0 0 0,1 0 0 0 0,-1-1 0 0 0,0 1 0 0 0,-2-1 0 0 0,2 0 0 0 0,0 0 0 0 0,0 0 0 0 0,0 0 0 0 0,-1 0 0 0 0,1 1-1 0 0,0-1 1 0 0,-1 0 0 0 0,1 1 0 0 0,0-1 0 0 0,-1 1 0 0 0,1-1-1 0 0,0 1 1 0 0,-1 0 0 0 0,1 0 0 0 0,-1 0 0 0 0,1 0 0 0 0,-1 0-1 0 0,1 0 1 0 0,-1 0 0 0 0,1 0 0 0 0,0 0 0 0 0,-1 1 0 0 0,1-1 0 0 0,-1 0-1 0 0,1 1 1 0 0,0-1 0 0 0,-3 2 0 0 0,1 0-6 0 0,-2 0-7 0 0,0 0 0 0 0,0 1 0 0 0,0 0 1 0 0,0 0-1 0 0,0 0 0 0 0,1 1 1 0 0,0-1-1 0 0,0 1 0 0 0,0 0 0 0 0,0 0 1 0 0,0 1-1 0 0,1-1 0 0 0,-4 8 0 0 0,3-6 12 0 0,1 0-1 0 0,0 0 0 0 0,0 1 0 0 0,0-1 1 0 0,1 1-1 0 0,0 0 0 0 0,1 0 1 0 0,-1 0-1 0 0,1 0 0 0 0,0 8 0 0 0,2-8-3 0 0,0-1-1 0 0,1 0 0 0 0,0 0 0 0 0,0 0 0 0 0,0 0 0 0 0,0-1 1 0 0,1 1-1 0 0,0-1 0 0 0,0 1 0 0 0,8 8 0 0 0,-3-8 6 0 0,-4-2 0 0 0,2-2 0 0 0,12-1 0 0 0,-13-1 0 0 0,-1-1 0 0 0,0 1 0 0 0,0-1 0 0 0,0 1 0 0 0,0-1 0 0 0,0 0 0 0 0,0-1 0 0 0,-1 1 0 0 0,1-1 0 0 0,0 0 0 0 0,-1 1 0 0 0,6-5 0 0 0,1-1 0 0 0,-1-1 0 0 0,13-12 0 0 0,-18 15 9 0 0,0 0 0 0 0,-1-1 0 0 0,1 1 0 0 0,-1-1 0 0 0,0 1-1 0 0,-1-1 1 0 0,1 0 0 0 0,-1 0 0 0 0,0 0 0 0 0,0 0 0 0 0,-1-1 0 0 0,0 1-1 0 0,0-8 1 0 0,-1 6 34 0 0,0 0 1 0 0,-1 0-1 0 0,0 1 0 0 0,0-1 0 0 0,-1 0 0 0 0,0 1 0 0 0,0-1 0 0 0,-1 1 1 0 0,0-1-1 0 0,0 1 0 0 0,-1 0 0 0 0,0 1 0 0 0,-8-12 0 0 0,7 13 14 0 0,1 1 0 0 0,-1 0 0 0 0,0 0 0 0 0,0 0-1 0 0,0 1 1 0 0,-1-1 0 0 0,1 1 0 0 0,-1 1 0 0 0,-5-3-1 0 0,11 5-56 0 0,-4-1-8 0 0,1 1-1 0 0,-1 1 0 0 0,1-1 0 0 0,-1 0 1 0 0,1 1-1 0 0,-1 0 0 0 0,1 0 1 0 0,-1 0-1 0 0,1 0 0 0 0,-6 3 0 0 0,4-1-3 0 0,1 0 0 0 0,-1 0 0 0 0,1 0 0 0 0,-1 0 0 0 0,1 1 0 0 0,0 0 0 0 0,0 0 0 0 0,1 0 0 0 0,-1 0 0 0 0,1 0 0 0 0,0 1 0 0 0,0 0 0 0 0,1-1 0 0 0,-1 1 0 0 0,1 0 0 0 0,0 0 0 0 0,-2 9 0 0 0,-4 9-5 0 0,6-20 17 0 0,1 1 0 0 0,-1 0 1 0 0,1 0-1 0 0,0 0 0 0 0,0 0 0 0 0,0 0 0 0 0,0 7 0 0 0,1 4-6 0 0,0-10 17 0 0,-1 1-1 0 0,1-1 1 0 0,1 1 0 0 0,-1-1 0 0 0,1 0 0 0 0,0 1-1 0 0,2 6 1 0 0,-2-10-16 0 0,-1 0-1 0 0,1-1 1 0 0,0 1-1 0 0,0 0 0 0 0,0-1 1 0 0,0 1-1 0 0,0-1 1 0 0,0 1-1 0 0,0-1 1 0 0,1 0-1 0 0,-1 1 0 0 0,1-1 1 0 0,-1 0-1 0 0,1 0 1 0 0,2 1-1 0 0,-1 1 18 0 0,-1-2-9 0 0,-1 0 0 0 0,0-1 1 0 0,1 1-1 0 0,-1 0 0 0 0,1 0 0 0 0,0-1 1 0 0,-1 1-1 0 0,1-1 0 0 0,0 1 0 0 0,-1-1 1 0 0,1 0-1 0 0,0 0 0 0 0,-1 0 0 0 0,1 0 1 0 0,0 0-1 0 0,-1 0 0 0 0,3 0 0 0 0,29-10-12 0 0,-22 6 13 0 0,0 1-4 0 0,-1-1 0 0 0,16-9 0 0 0,-21 10 0 0 0,-1 1 0 0 0,1-1 0 0 0,-1 0 0 0 0,0 0 0 0 0,0 0 0 0 0,-1-1 0 0 0,1 0 0 0 0,3-4 0 0 0,-6 6 10 0 0,0 0 0 0 0,0 0-1 0 0,0 0 1 0 0,0 0 0 0 0,0-1 0 0 0,0 1-1 0 0,-1 0 1 0 0,1 0 0 0 0,-1 0-1 0 0,0-1 1 0 0,0 1 0 0 0,0 0-1 0 0,0-1 1 0 0,0 1 0 0 0,0-3-1 0 0,-2-2 28 0 0,0-1 0 0 0,0 1 0 0 0,-3-8-1 0 0,0 1-58 0 0,3 11 18 0 0,1 0 0 0 0,-1 0 0 0 0,1 0-1 0 0,-1 0 1 0 0,0 1 0 0 0,0-1 0 0 0,0 0 0 0 0,0 1-1 0 0,-1 0 1 0 0,1 0 0 0 0,-1 0 0 0 0,1 0 0 0 0,-1 0-1 0 0,0 0 1 0 0,0 0 0 0 0,-5-2 0 0 0,3 3 2 0 0,1-1 0 0 0,0 1 0 0 0,0-1 0 0 0,-1 1 0 0 0,1 1 0 0 0,0-1-1 0 0,-1 1 1 0 0,1-1 0 0 0,-1 1 0 0 0,1 0 0 0 0,-9 2 0 0 0,9-1 9 0 0,-1 1 0 0 0,0 0 0 0 0,0 0 0 0 0,1 0 0 0 0,-1 0 0 0 0,1 1 0 0 0,-8 6 0 0 0,-25 24-149 0 0,35-31 126 0 0,-1 2 5 0 0,-1 0 1 0 0,1 1 0 0 0,0 0 0 0 0,0 0 0 0 0,1 0-1 0 0,-1 0 1 0 0,-1 6 0 0 0,-5 11 10 0 0,5-13-21 0 0,2 0 0 0 0,-1 0-1 0 0,1 0 1 0 0,1 1 0 0 0,0-1-1 0 0,0 19 1 0 0,1-25 32 0 0,0 0-1 0 0,1 0 1 0 0,-1 0 0 0 0,1-1 0 0 0,0 1-1 0 0,0 0 1 0 0,0 0 0 0 0,0-1 0 0 0,0 1-1 0 0,2 2 1 0 0,4 8-30 0 0,-7-12 5 0 0,1-1 0 0 0,-1 0 0 0 0,1 1 0 0 0,-1-1 0 0 0,1 1 0 0 0,-1-1 0 0 0,1 0 1 0 0,0 0-1 0 0,-1 1 0 0 0,1-1 0 0 0,0 0 0 0 0,-1 0 0 0 0,1 0 0 0 0,0 0 0 0 0,-1 1 0 0 0,2-1 1 0 0,0 0-27 0 0,3 1 10 0 0,-1-1 0 0 0,1 0 0 0 0,0 0-1 0 0,-1 0 1 0 0,1 0 0 0 0,-1 0 0 0 0,1-1 0 0 0,-1 0 0 0 0,1 0 0 0 0,-1 0 0 0 0,1-1 0 0 0,-1 0 0 0 0,0 1 0 0 0,0-2 0 0 0,0 1 0 0 0,0 0 0 0 0,0-1 0 0 0,4-3 0 0 0,-3 3 44 0 0,0-1 0 0 0,0-1 1 0 0,0 1-1 0 0,0-1 0 0 0,0 0 0 0 0,-1 0 1 0 0,0 0-1 0 0,0-1 0 0 0,-1 0 0 0 0,0 1 1 0 0,0-1-1 0 0,3-7 0 0 0,-4 6 11 0 0,0 0-1 0 0,-1 0 1 0 0,0 0-1 0 0,0 0 0 0 0,0-10 1 0 0,-1 14-7 0 0,0 0-1 0 0,-1 0 1 0 0,1 0-1 0 0,-1 1 1 0 0,0-1 0 0 0,1 0-1 0 0,-1 0 1 0 0,0 1 0 0 0,0-1-1 0 0,-1 1 1 0 0,1-1 0 0 0,-1 1-1 0 0,1-1 1 0 0,-1 1-1 0 0,0 0 1 0 0,0 0 0 0 0,-2-3-1 0 0,-7-3 1 0 0,7 9-16 0 0,2-1 5 0 0,-2 0 5 0 0,1 0-1 0 0,-1 0 1 0 0,1 1 0 0 0,-1-1-1 0 0,1 1 1 0 0,-1 0 0 0 0,1 0-1 0 0,-1 0 1 0 0,1 0 0 0 0,0 0 0 0 0,0 1-1 0 0,0 0 1 0 0,0-1 0 0 0,0 1-1 0 0,0 0 1 0 0,0 1 0 0 0,0-1-1 0 0,1 0 1 0 0,-1 1 0 0 0,-3 5-1 0 0,-1 1-11 0 0,0 2 0 0 0,-9 20 0 0 0,5-8 0 0 0,6-13-4 0 0,1 0-1 0 0,1 1 1 0 0,0 0-1 0 0,-3 13 1 0 0,5-17-19 0 0,1-5-15 0 0,0 0-1 0 0,-1 0 1 0 0,1-1 0 0 0,1 1-1 0 0,-1 0 1 0 0,0 0 0 0 0,0-1-1 0 0,2 4 1 0 0,0 10-1896 0 0,-2-2-5197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8.954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1 2760 0 0,'0'0'848'0'0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9.33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4 456 0 0,'0'0'0'0'0,"13"0"0"0"0,-1 3 1424 0 0,-4-3 1960 0 0,7 0-1656 0 0,-7 0-1272 0 0,0-3-248 0 0,5 3-48 0 0,-9-4-4728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7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25 149 6912 0 0,'0'0'622'0'0,"0"2"-512"0"0,0 3 44 0 0,-2 3 881 0 0,1-2 1478 0 0,9-4-1163 0 0,0-2-1289 0 0,1-1 0 0 0,-1 0 1 0 0,0-1-1 0 0,0 0 0 0 0,0 0 1 0 0,0-1-1 0 0,0 0 0 0 0,10-6 1 0 0,24-27-390 0 0,-40 33 352 0 0,0 2 55 0 0,1-1 0 0 0,-1-1 0 0 0,0 1 0 0 0,1 0 0 0 0,-1-1 0 0 0,0 1 0 0 0,0-1 0 0 0,-1 1 0 0 0,0-1 0 0 0,3-3 0 0 0,8-26-24 0 0,-9 24 3 0 0,-5 3 21 0 0,-7-12 308 0 0,7 15-354 0 0,-1-1 0 0 0,1 1-1 0 0,1 1 1 0 0,-2-1 0 0 0,0 0 0 0 0,1 1 0 0 0,-1 0 0 0 0,0 0 0 0 0,0-1 0 0 0,1 2 0 0 0,-1-1 0 0 0,0 1 0 0 0,0 0 0 0 0,0-1 0 0 0,0 1 0 0 0,-3 1 0 0 0,1-1 45 0 0,0 1 0 0 0,0 1 1 0 0,1-1-1 0 0,-1 1 0 0 0,0-1 0 0 0,1 2 0 0 0,-1-1 0 0 0,-6 6 1 0 0,-5 3 201 0 0,12-9-187 0 0,0 1 0 0 0,0 0 0 0 0,1 0 0 0 0,0 0 0 0 0,-1 0 0 0 0,1 0 0 0 0,-1 2 0 0 0,-2 3 0 0 0,-3 3 86 0 0,6-9-146 0 0,1 2 0 0 0,0-2 1 0 0,1 1-1 0 0,-1 0 0 0 0,0-1 0 0 0,1 2 0 0 0,-1 0 0 0 0,1-2 0 0 0,-1 2 1 0 0,0 4-1 0 0,1-7-23 0 0,0 1 0 0 0,0 0 0 0 0,0 0 0 0 0,1 0 0 0 0,-1-1 1 0 0,0 2-1 0 0,1-1 0 0 0,0-1 0 0 0,-1 2 0 0 0,1-1 0 0 0,0 1 0 0 0,0-2 1 0 0,0 1-1 0 0,0 0 0 0 0,0 1 0 0 0,0-2 0 0 0,0 1 0 0 0,1 1 0 0 0,-1-2 0 0 0,1 1 1 0 0,-1 1-1 0 0,1-2 0 0 0,0 1 0 0 0,1 3 0 0 0,0 7 43 0 0,-2-9-53 0 0,3 10 19 0 0,13 11 247 0 0,10 7-215 0 0,-23-26-29 0 0,0-1-1 0 0,0 0 0 0 0,0 1 1 0 0,1-2-1 0 0,0 1 0 0 0,0-1 1 0 0,0 1-1 0 0,7 2 0 0 0,-5-3-1 0 0,0 2-1 0 0,0-1 0 0 0,0 0 1 0 0,11 11-1 0 0,4 4-33 0 0,-19-18 7 0 0,1 1-1 0 0,0 1 1 0 0,-1-2-1 0 0,1 1 1 0 0,0-1-1 0 0,0 1 1 0 0,0-1 0 0 0,2 1-1 0 0,6 2 8 0 0,-9-3 0 0 0,-1-1 1 0 0,0 1-1 0 0,0 0 0 0 0,1-1 0 0 0,-1 1 0 0 0,0-1 0 0 0,1 0 0 0 0,-1 0 0 0 0,1 2 0 0 0,-1-2 0 0 0,0 0 0 0 0,1 0 0 0 0,-1 0 0 0 0,1 0 0 0 0,-1 0 0 0 0,0-2 0 0 0,0 2 0 0 0,0 0 0 0 0,2-1 0 0 0,7-2-14 0 0,-8 4-6 0 0,-1-1 1 0 0,0 0-1 0 0,1 0 0 0 0,-1 0 0 0 0,0 0 1 0 0,1-1-1 0 0,-1 1 0 0 0,0 0 0 0 0,1 0 1 0 0,-1-2-1 0 0,0 2 0 0 0,1-1 0 0 0,-1 1 1 0 0,0-1-1 0 0,0 0 0 0 0,0 1 0 0 0,0-1 1 0 0,0 0-1 0 0,1-3 0 0 0,-1 4 8 0 0,-1-1-1 0 0,1 1 1 0 0,0-1 0 0 0,-1 1-1 0 0,1-2 1 0 0,0 2 0 0 0,-1-1 0 0 0,1 1-1 0 0,0 0 1 0 0,0-1 0 0 0,-1 1-1 0 0,1 0 1 0 0,0-1 0 0 0,0 1-1 0 0,1 0 1 0 0,2-1-80 0 0,0-1-1 0 0,0 0 1 0 0,0 1-1 0 0,0-1 1 0 0,0-1-1 0 0,-1 1 1 0 0,1-1-1 0 0,-1 0 1 0 0,6-4 0 0 0,8-10-2835 0 0,-10 9 334 0 0,1 0-2205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9.69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2760 0 0,'0'0'272'0'0,"13"7"-272"0"0,-3-7 3880 0 0,-2 5-1712 0 0,4-2 8 0 0,-2-3-1728 0 0,-2 0-344 0 0,5-3-104 0 0,-4-2-4704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20.07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0 8784 0 0,'0'0'952'0'0,"9"11"-952"0"0,4-3 0 0 0,0-4 232 0 0,0-1 32 0 0,-1 2 8 0 0,1-2 0 0 0,5-3-1128 0 0,-1-3-224 0 0,14-13-40 0 0,-6 4-16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27.9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196 37 1840 0 0,'13'0'7664'0'0,"-14"0"-7634"0"0,1 0 0 0 0,0 0 0 0 0,-1 0 0 0 0,1 0 0 0 0,0 1 0 0 0,0-1 0 0 0,-1 0 1 0 0,1 0-1 0 0,0 0 0 0 0,0 0 0 0 0,-1 0 0 0 0,1 1 0 0 0,0-1 0 0 0,0 0 0 0 0,0 0 0 0 0,-1 0 1 0 0,1 1-1 0 0,0-1 0 0 0,0 0 0 0 0,0 0 0 0 0,0 1 0 0 0,0-1 0 0 0,-1 0 0 0 0,1 0 0 0 0,0 1 0 0 0,0-1 1 0 0,0 0-1 0 0,0 1 0 0 0,0-1 0 0 0,0 0 0 0 0,0 0 0 0 0,0 1 0 0 0,0-1 0 0 0,0 0 0 0 0,0 1 1 0 0,0-1-1 0 0,0 0 0 0 0,0 0 0 0 0,0 1 0 0 0,0-1 0 0 0,1 0 0 0 0,-1 1 0 0 0,0-1 0 0 0,0 0 0 0 0,0 12 296 0 0,0-11-307 0 0,-1 0 1 0 0,1 0-1 0 0,0 0 1 0 0,0 0-1 0 0,0 0 1 0 0,0 0-1 0 0,0 0 1 0 0,0 0-1 0 0,0 0 1 0 0,0 0-1 0 0,0 0 1 0 0,0 0 0 0 0,1 0-1 0 0,-1 0 1 0 0,1 2-1 0 0,-1-3-5 0 0,1 1 0 0 0,-1 0 0 0 0,0-1 0 0 0,0 1 0 0 0,0 0 0 0 0,1 0 0 0 0,-1 0 1 0 0,0-1-1 0 0,0 1 0 0 0,0 0 0 0 0,0 0 0 0 0,0-1 0 0 0,0 1 0 0 0,-1 0 0 0 0,1 0 0 0 0,0 0 0 0 0,0-1 0 0 0,0 1 0 0 0,-1 0 0 0 0,1-1 0 0 0,0 1 0 0 0,-1 0 0 0 0,1 0 0 0 0,-1-1 0 0 0,1 1 0 0 0,-1-1 1 0 0,1 1-1 0 0,-2 0 0 0 0,0 2 35 0 0,0 0 0 0 0,1 0 0 0 0,-1-1 1 0 0,0 1-1 0 0,1 0 0 0 0,-2 4 1 0 0,2-4-12 0 0,0 0 0 0 0,0 0 0 0 0,-1 0 0 0 0,1 0 0 0 0,-1 0 0 0 0,0 0 0 0 0,0 0 1 0 0,-4 3-1 0 0,4-4-19 0 0,1-2-13 0 0,1 1 1 0 0,-1 0 0 0 0,0-1-1 0 0,1 1 1 0 0,-1-1 0 0 0,0 1-1 0 0,1 0 1 0 0,-1-1 0 0 0,1 1-1 0 0,-1 0 1 0 0,1 0-1 0 0,-1 0 1 0 0,1-1 0 0 0,0 1-1 0 0,-1 0 1 0 0,1 0 0 0 0,0 0-1 0 0,0 0 1 0 0,-1 1 0 0 0,1-2-2 0 0,0 1 0 0 0,0-1 0 0 0,0 1-1 0 0,0-1 1 0 0,0 0 0 0 0,0 1 0 0 0,0-1 0 0 0,0 1 0 0 0,0-1 0 0 0,-1 0 0 0 0,1 1 0 0 0,0-1 0 0 0,0 1 0 0 0,-1-1 0 0 0,1 0 0 0 0,0 1 0 0 0,0-1 0 0 0,-1 0 0 0 0,1 1 0 0 0,-1-1 0 0 0,0 2 8 0 0,-1-1-8 0 0,-1 5 1 0 0,13 1-22 0 0,-6-6 0 0 0,-1 0 1 0 0,1 0-1 0 0,0 0 1 0 0,0-1-1 0 0,-1 1 1 0 0,1-1-1 0 0,0 0 1 0 0,0 0-1 0 0,0 0 1 0 0,-1 0-1 0 0,1-1 1 0 0,0 0 0 0 0,0 0-1 0 0,6-2 1 0 0,1-6 194 0 0,-10 8-157 0 0,-1 1 0 0 0,1-1 0 0 0,0 0 0 0 0,-1 1 0 0 0,1-1 1 0 0,0 0-1 0 0,-1 1 0 0 0,1-1 0 0 0,0 1 0 0 0,0-1 0 0 0,-1 1 1 0 0,1 0-1 0 0,0-1 0 0 0,0 1 0 0 0,0 0 0 0 0,0-1 0 0 0,-1 1 0 0 0,3 0 1 0 0,-3-2 65 0 0,0 1 0 0 0,1 0 0 0 0,-1-1 0 0 0,0 1 0 0 0,1 0 0 0 0,-1-1 0 0 0,0 1 0 0 0,1 0 0 0 0,1-3 0 0 0,-1 3-50 0 0,-1 0 0 0 0,1-1 1 0 0,0 1-1 0 0,-1 0 1 0 0,1-1-1 0 0,-1 1 1 0 0,1-1-1 0 0,-1 1 1 0 0,0-1-1 0 0,0 1 1 0 0,1-1-1 0 0,-1 1 0 0 0,0-1 1 0 0,-1 1-1 0 0,1-1 1 0 0,0 0-1 0 0,0 1 1 0 0,0-1-1 0 0,-1 1 1 0 0,1 0-1 0 0,-1-1 1 0 0,0 1-1 0 0,1-1 0 0 0,-2-1 1 0 0,1 2-36 0 0,1 0 1 0 0,0-1-1 0 0,-1 1 1 0 0,1 0-1 0 0,0 0 1 0 0,0-1-1 0 0,0 1 1 0 0,0 0-1 0 0,0 0 0 0 0,0-2 1 0 0,0 2-1 0 0,0 0 0 0 0,0 0 0 0 0,0 0 1 0 0,0-1-1 0 0,0 1 0 0 0,0 0 0 0 0,0 0 1 0 0,0 0-1 0 0,-1 0 0 0 0,1 0 0 0 0,0 0 0 0 0,-1 0 1 0 0,1-1-1 0 0,-1 1 0 0 0,0-1 0 0 0,-6-6 27 0 0,6 7-26 0 0,0 1 0 0 0,0-1 0 0 0,0 0 0 0 0,0 0 0 0 0,0 0 0 0 0,0 0 0 0 0,0 0 0 0 0,1 0 0 0 0,-1-1 0 0 0,0 1 0 0 0,1 0 0 0 0,-1 0 0 0 0,1 0 1 0 0,-1-1-1 0 0,1 1 0 0 0,0 0 0 0 0,0-1 0 0 0,-1-1 0 0 0,1 1 22 0 0,-1 0 0 0 0,1 0 1 0 0,-1 0-1 0 0,0 0 0 0 0,0 0 0 0 0,0 0 1 0 0,0 0-1 0 0,0 0 0 0 0,0 0 0 0 0,0 1 1 0 0,-1-1-1 0 0,1 0 0 0 0,-1 1 0 0 0,-1-3 1 0 0,0 1-31 0 0,-1 0 1 0 0,1 0 0 0 0,-1 1 0 0 0,1-1 0 0 0,-1 1 0 0 0,-5-3 0 0 0,7 5-6 0 0,1-1-1 0 0,-1 0 1 0 0,0 1 0 0 0,0-1 0 0 0,0 1 0 0 0,1-1-1 0 0,-1 1 1 0 0,0 0 0 0 0,0 0 0 0 0,0 0-1 0 0,0 0 1 0 0,1 0 0 0 0,-5 1 0 0 0,5 0 10 0 0,-1-1 0 0 0,1 1 0 0 0,-1 0 0 0 0,1 0 0 0 0,0 0 0 0 0,0 0 0 0 0,-1 0 0 0 0,1 0 1 0 0,-2 2-1 0 0,-10 8-4 0 0,4-6 40 0 0,0 0-1 0 0,0 1 1 0 0,0 0 0 0 0,1 1 0 0 0,0 0 0 0 0,-11 12 0 0 0,-4 3 81 0 0,21-20-107 0 0,0-1 0 0 0,1 1 1 0 0,-1-1-1 0 0,1 1 0 0 0,0 0 1 0 0,0 0-1 0 0,-1 0 0 0 0,1 0 1 0 0,0 0-1 0 0,1 0 0 0 0,-1 0 1 0 0,0 0-1 0 0,0 0 0 0 0,1 0 1 0 0,0 0-1 0 0,-1 1 0 0 0,1-1 1 0 0,0 0-1 0 0,0 3 0 0 0,0-4-6 0 0,1 0 1 0 0,-1 0-1 0 0,0 0 0 0 0,1 1 1 0 0,-1-1-1 0 0,1 0 0 0 0,-1 0 0 0 0,1 0 1 0 0,0 0-1 0 0,0 0 0 0 0,-1 0 0 0 0,1 0 1 0 0,1 1-1 0 0,2 3 28 0 0,-2-3-32 0 0,-1 0 0 0 0,0 0 0 0 0,1 0 0 0 0,-1 0 0 0 0,1 0 0 0 0,0-1 0 0 0,-1 1 0 0 0,1 0 1 0 0,0-1-1 0 0,0 0 0 0 0,3 2 0 0 0,3 0-5 0 0,0 0-1 0 0,0-1 1 0 0,14 2 0 0 0,8-3-59 0 0,-7-2 150 0 0,-19 0-66 0 0,0-2-2 0 0,12 0-4 0 0,0-1-53 0 0,-15 1 16 0 0,-1 1 8 0 0,12-11 10 0 0,-10 12 10 0 0,-1-1 1 0 0,1 1-1 0 0,-1-1 0 0 0,0 1 1 0 0,1-1-1 0 0,-1 0 0 0 0,0 1 1 0 0,0-1-1 0 0,0 0 0 0 0,1-2 1 0 0,-2 2-7 0 0,0 1 0 0 0,1 0 0 0 0,-1 0 0 0 0,1 0 0 0 0,0-1 0 0 0,-1 1 0 0 0,1 0 0 0 0,0 0 0 0 0,0 0 0 0 0,0 0 0 0 0,0 0 0 0 0,1-1 0 0 0,-1 1 0 0 0,0 0 0 0 0,0 1 0 0 0,0-1 0 0 0,0 0 0 0 0,-1 0 0 0 0,1 0 0 0 0,0 0 0 0 0,-1 0 0 0 0,1 0 0 0 0,-1 0 0 0 0,1 0 0 0 0,-1 0 0 0 0,1 0 0 0 0,-1 0 0 0 0,1-2 0 0 0,0-31 72 0 0,-1 31-48 0 0,0 1 0 0 0,0-1 0 0 0,-1 0 0 0 0,1 1 0 0 0,-1-1 0 0 0,0 1 0 0 0,0-1 0 0 0,0 1 0 0 0,0-1 0 0 0,0 1 0 0 0,-2-4-1 0 0,1 4-9 0 0,-6-11 101 0 0,8 12-110 0 0,0 1-1 0 0,-1-1 1 0 0,1 1 0 0 0,0-1 0 0 0,0 1 0 0 0,0-1 0 0 0,0 0 0 0 0,0 1-1 0 0,0-1 1 0 0,1 1 0 0 0,-1-1 0 0 0,0 1 0 0 0,0-1 0 0 0,0 1-1 0 0,0-1 1 0 0,1 1 0 0 0,-1-1 0 0 0,0 1 0 0 0,0 0 0 0 0,1-1 0 0 0,-1 1-1 0 0,0-1 1 0 0,1 1 0 0 0,-1 0 0 0 0,0-1 0 0 0,1 1 0 0 0,0-1-1 0 0,-1 0 5 0 0,0 1-1 0 0,-1-1 1 0 0,1 1-1 0 0,0-1 0 0 0,0 1 1 0 0,-1-1-1 0 0,1 1 1 0 0,0-1-1 0 0,-1 1 0 0 0,1-1 1 0 0,-1 1-1 0 0,1-1 1 0 0,0 1-1 0 0,-1 0 0 0 0,1-1 1 0 0,-2 0-1 0 0,2 1-7 0 0,-12-7 73 0 0,8 6-79 0 0,1 1 8 0 0,-3 0 0 0 0,0 0-1 0 0,0 0 0 0 0,0 1 1 0 0,1 0-1 0 0,-1 0 0 0 0,0 0 1 0 0,0 1-1 0 0,1 0 0 0 0,-1 0 0 0 0,1 0 1 0 0,-1 0-1 0 0,1 1 0 0 0,0 0 1 0 0,0 0-1 0 0,0 1 0 0 0,0-1 0 0 0,1 1 1 0 0,-7 7-1 0 0,0 1 64 0 0,0 0-1 0 0,1 1 1 0 0,0 0 0 0 0,1 0-1 0 0,-12 24 1 0 0,17-29-58 0 0,3-6 3 0 0,0 0-1 0 0,0-1 0 0 0,0 1 0 0 0,0 0 0 0 0,0 0 1 0 0,0 0-1 0 0,1 0 0 0 0,-1 0 0 0 0,0 4 0 0 0,2-4-1 0 0,-1 0-1 0 0,0 0 0 0 0,1 0 0 0 0,-1 0 1 0 0,1 0-1 0 0,-1 0 0 0 0,1 0 1 0 0,0 0-1 0 0,0 0 0 0 0,0 0 0 0 0,0-1 1 0 0,0 1-1 0 0,1 0 0 0 0,2 3 0 0 0,-1-3-2 0 0,0 0-1 0 0,0 1 0 0 0,0-1 1 0 0,0 0-1 0 0,1 0 1 0 0,-1-1-1 0 0,0 1 0 0 0,1-1 1 0 0,0 0-1 0 0,-1 1 0 0 0,1-2 1 0 0,4 2-1 0 0,4 0-7 0 0,0 0 0 0 0,18-1 0 0 0,3-1-77 0 0,0-3 0 0 0,36-6 0 0 0,-31-6 68 0 0,-34 14 18 0 0,0 0-1 0 0,0 0 0 0 0,0-1 1 0 0,-1 1-1 0 0,1-1 1 0 0,-1 0-1 0 0,1 0 0 0 0,5-4 1 0 0,-8 5 13 0 0,1-1 1 0 0,0 1-1 0 0,-1-1 1 0 0,0 1-1 0 0,1-1 1 0 0,-1 1 0 0 0,0-1-1 0 0,0 0 1 0 0,0 0-1 0 0,0 1 1 0 0,0-1-1 0 0,0 0 1 0 0,0 0 0 0 0,-1 0-1 0 0,1 0 1 0 0,-1 0-1 0 0,0 0 1 0 0,1-4-1 0 0,2-7 110 0 0,-3 12-123 0 0,1 0 0 0 0,-1 0 0 0 0,0 0 0 0 0,0 0 1 0 0,1 1-1 0 0,-1-1 0 0 0,0 0 0 0 0,0 0 0 0 0,0 0 1 0 0,0 0-1 0 0,0 0 0 0 0,0 0 0 0 0,0 0 0 0 0,0 0 0 0 0,0 0 1 0 0,-1 0-1 0 0,1 0 0 0 0,0 0 0 0 0,-1 1 0 0 0,1-2 0 0 0,-26-41 207 0 0,24 40-206 0 0,0 0 1 0 0,-1 0-1 0 0,1 1 1 0 0,-1-1-1 0 0,0 1 0 0 0,0 0 1 0 0,1 0-1 0 0,-1 0 1 0 0,-1 0-1 0 0,1 0 1 0 0,0 1-1 0 0,0-1 1 0 0,-1 1-1 0 0,1 0 0 0 0,0 0 1 0 0,-1 0-1 0 0,1 1 1 0 0,-1-1-1 0 0,0 1 1 0 0,1-1-1 0 0,-1 1 1 0 0,1 1-1 0 0,-7 0 0 0 0,-2 2-8 0 0,7 0 0 0 0,0 0 0 0 0,1 0 0 0 0,0 1 0 0 0,-1-1 0 0 0,1 1 0 0 0,1 0 0 0 0,-1 0 0 0 0,-5 8 0 0 0,3-3 0 0 0,1 0 0 0 0,0 0 0 0 0,-6 15 0 0 0,6-10 0 0 0,2-1 0 0 0,-4 26 0 0 0,4-20 0 0 0,3-18 0 0 0,-1 0 0 0 0,1 0 0 0 0,0 0 0 0 0,0 0 0 0 0,0 0 0 0 0,0 0 0 0 0,0-1 0 0 0,1 1 0 0 0,-1 0 0 0 0,0 0 0 0 0,0 0 0 0 0,1 0 0 0 0,-1 0 0 0 0,0 0 0 0 0,1-1 0 0 0,-1 1 0 0 0,1 0 0 0 0,-1 0 0 0 0,1-1 0 0 0,-1 1 0 0 0,2 1 0 0 0,5 10 0 0 0,-7-12 0 0 0,0 1 0 0 0,0-1 0 0 0,0 1 0 0 0,0 0 0 0 0,0-1 0 0 0,0 1 0 0 0,0-1 0 0 0,0 1 0 0 0,0 0 0 0 0,1-1 0 0 0,-1 1 0 0 0,0-1 0 0 0,1 1 0 0 0,-1-1 0 0 0,0 1 0 0 0,1-1 0 0 0,-1 1 0 0 0,0-1 0 0 0,1 1 0 0 0,-1-1 0 0 0,1 1 0 0 0,0 0 0 0 0,1 0 0 0 0,9 3 0 0 0,-7-3 0 0 0,3 0 0 0 0,15-7 0 0 0,-14 4-3 0 0,-5 1 7 0 0,0 0 1 0 0,0 1-1 0 0,0-1 1 0 0,0-1-1 0 0,0 1 1 0 0,0 0-1 0 0,0-1 1 0 0,0 1-1 0 0,0-1 1 0 0,-1 0-1 0 0,1 0 1 0 0,-1 0-1 0 0,0 0 1 0 0,3-3-1 0 0,9-12 2 0 0,-11 15 11 0 0,-1 0 1 0 0,0 0-1 0 0,0 0 1 0 0,0 0 0 0 0,-1 0-1 0 0,1-1 1 0 0,0 1-1 0 0,-1 0 1 0 0,0-1-1 0 0,1 0 1 0 0,-1 1 0 0 0,0-1-1 0 0,0 0 1 0 0,-1 0-1 0 0,1 1 1 0 0,0-4-1 0 0,1-9 101 0 0,-2 14-100 0 0,0-1-1 0 0,1 1 0 0 0,-1-1 0 0 0,0 1 0 0 0,0-1 0 0 0,0 1 0 0 0,0-1 1 0 0,0 0-1 0 0,0 1 0 0 0,-1-1 0 0 0,1 1 0 0 0,0-1 0 0 0,-1 1 0 0 0,1 0 0 0 0,-1-1 1 0 0,0-1-1 0 0,-3-4 91 0 0,0 0 1 0 0,1 0 0 0 0,-4-16-1 0 0,5 20-92 0 0,0 0 0 0 0,0 0 0 0 0,0-1-1 0 0,0 1 1 0 0,0 0 0 0 0,-1 1 0 0 0,0-1-1 0 0,1 0 1 0 0,-6-3 0 0 0,-11-12 38 0 0,17 15-45 0 0,-1 1 0 0 0,1-1-1 0 0,-1 1 1 0 0,0-1-1 0 0,0 1 1 0 0,-1 0 0 0 0,1 0-1 0 0,0 0 1 0 0,-1 0-1 0 0,1 1 1 0 0,-1 0 0 0 0,1-1-1 0 0,-1 1 1 0 0,0 1-1 0 0,0-1 1 0 0,1 0 0 0 0,-1 1-1 0 0,0 0 1 0 0,0 0-1 0 0,1 0 1 0 0,-7 1 0 0 0,4 0-10 0 0,0 0 0 0 0,0 0 0 0 0,0 0-1 0 0,0 1 1 0 0,0 0 0 0 0,0 1 0 0 0,1-1 0 0 0,-1 1 0 0 0,1 0 0 0 0,-1 0 0 0 0,1 1 0 0 0,-6 5 0 0 0,6-5 1 0 0,1 0 0 0 0,-1 0 0 0 0,1 1 0 0 0,0-1 0 0 0,0 1 0 0 0,1 0 0 0 0,-1 1 0 0 0,1-1 0 0 0,0 0 0 0 0,1 1 0 0 0,-5 11 0 0 0,5-8 0 0 0,1-6 0 0 0,0 1 0 0 0,0-1 0 0 0,1 1 0 0 0,-1-1 0 0 0,1 0 0 0 0,0 1 0 0 0,0-1 0 0 0,0 1 0 0 0,0-1 0 0 0,0 1 0 0 0,1-1 0 0 0,1 7 0 0 0,5 6-9 0 0,-4-9 14 0 0,0-1 0 0 0,0 0 0 0 0,7 10 0 0 0,-8-13-14 0 0,0-1-1 0 0,0 0 1 0 0,0 0-1 0 0,0-1 0 0 0,0 1 1 0 0,0 0-1 0 0,0-1 1 0 0,1 1-1 0 0,-1-1 1 0 0,1 0-1 0 0,-1 1 1 0 0,6 0-1 0 0,-3-1-14 0 0,1 0 0 0 0,-1 0 0 0 0,0 0 0 0 0,0-1 0 0 0,0 0 0 0 0,0 0 0 0 0,0-1 1 0 0,6 0-1 0 0,39-12 8 0 0,-45 11 7 0 0,0 0 0 0 0,0 0-1 0 0,-1 0 1 0 0,1-1-1 0 0,-1 1 1 0 0,1-1 0 0 0,-1 0-1 0 0,0-1 1 0 0,0 1-1 0 0,0-1 1 0 0,-1 0-1 0 0,1 0 1 0 0,-1 0 0 0 0,0 0-1 0 0,0 0 1 0 0,3-8-1 0 0,2-4 47 0 0,-7 14-22 0 0,0 1-1 0 0,0-1 0 0 0,-1 1 1 0 0,1-1-1 0 0,0 1 0 0 0,-1-1 0 0 0,1 0 1 0 0,-1 1-1 0 0,1-1 0 0 0,-1 0 1 0 0,0 1-1 0 0,0-1 0 0 0,0 0 0 0 0,0 0 1 0 0,0 1-1 0 0,-1-4 0 0 0,1-9 83 0 0,0 12-82 0 0,0 0-1 0 0,0 1 0 0 0,0-1 1 0 0,0 0-1 0 0,0 1 0 0 0,-1-1 1 0 0,1 0-1 0 0,0 1 0 0 0,-1-1 1 0 0,1 1-1 0 0,-1-1 0 0 0,1 0 1 0 0,-1 1-1 0 0,-2-3 0 0 0,-6-8 105 0 0,4 5-73 0 0,0 0-1 0 0,-1 1 1 0 0,0-1 0 0 0,-6-5 0 0 0,9 10-45 0 0,1 1 1 0 0,0-1 0 0 0,-1 1-1 0 0,0-1 1 0 0,1 1 0 0 0,-1 0-1 0 0,0 0 1 0 0,1 0 0 0 0,-1 0 0 0 0,0 1-1 0 0,0-1 1 0 0,0 1 0 0 0,0-1-1 0 0,0 1 1 0 0,0 0 0 0 0,-4 1-1 0 0,-3 0-8 0 0,0 1 1 0 0,0 0-1 0 0,0 0 0 0 0,0 1 0 0 0,-16 8 0 0 0,21-9 5 0 0,1 0 0 0 0,0 0 0 0 0,0 1 0 0 0,0 0 0 0 0,0-1 0 0 0,0 1 0 0 0,1 1 0 0 0,-1-1 0 0 0,1 0 0 0 0,0 1-1 0 0,0 0 1 0 0,0 0 0 0 0,1 0 0 0 0,-5 8 0 0 0,-15 30 13 0 0,22-41-8 0 0,-1 0-1 0 0,1 0 1 0 0,0 0 0 0 0,0 0-1 0 0,-1 0 1 0 0,1 0 0 0 0,0 0-1 0 0,0 0 1 0 0,0 0-1 0 0,0 0 1 0 0,0 0 0 0 0,0 0-1 0 0,0 0 1 0 0,1 0 0 0 0,-1 0-1 0 0,0 0 1 0 0,0-1 0 0 0,1 1-1 0 0,0 2 1 0 0,2 10-3 0 0,-1-4 0 0 0,0-6 0 0 0,18 12-10 0 0,-17-13-9 0 0,0-1 0 0 0,0 0 1 0 0,0 1-1 0 0,0-1 1 0 0,1-1-1 0 0,-1 1 0 0 0,0 0 1 0 0,0-1-1 0 0,1 0 0 0 0,-1 1 1 0 0,0-1-1 0 0,0 0 0 0 0,1-1 1 0 0,3 0-1 0 0,5-1-68 0 0,0-1-1 0 0,14-5 0 0 0,-20 6 57 0 0,0-1 14 0 0,0 0 0 0 0,0 0 0 0 0,0-1 0 0 0,7-5 0 0 0,0 0 68 0 0,-10 7-51 0 0,0-1 1 0 0,0 1 0 0 0,-1 0-1 0 0,1-1 1 0 0,-1 0-1 0 0,0 0 1 0 0,3-3-1 0 0,-4 4 28 0 0,0 1-1 0 0,0-1 0 0 0,0 0 0 0 0,0 0 0 0 0,-1 0 0 0 0,1 1 0 0 0,0-1 0 0 0,-1 0 0 0 0,1 0 0 0 0,-1 0 0 0 0,0 0 0 0 0,0 0 0 0 0,1 0 0 0 0,-1-2 0 0 0,-2-7 169 0 0,2 10-182 0 0,0 0 1 0 0,0 0-1 0 0,0 0 1 0 0,0 0-1 0 0,0 0 1 0 0,0 0 0 0 0,-1 0-1 0 0,1 0 1 0 0,0 1-1 0 0,-1-1 1 0 0,1 0-1 0 0,0 0 1 0 0,-1 0 0 0 0,1 0-1 0 0,-1 0 1 0 0,0 1-1 0 0,1-1 1 0 0,-2-1-1 0 0,0 1 84 0 0,-16-3 60 0 0,14 3-158 0 0,-1 1 0 0 0,0 1 0 0 0,0-1 0 0 0,1 0 0 0 0,-1 1 0 0 0,1 0 0 0 0,-1 0 0 0 0,1 1 0 0 0,-1-1 0 0 0,1 1 0 0 0,-9 4 0 0 0,1-1 0 0 0,8-2 0 0 0,0 0-1 0 0,0 0 0 0 0,1 0 0 0 0,-1 0 0 0 0,1 1 1 0 0,0-1-1 0 0,0 1 0 0 0,0 0 0 0 0,0-1 0 0 0,1 2 1 0 0,-4 5-1 0 0,5-8-2 0 0,-1 2-2 0 0,0 1 0 0 0,1-1-1 0 0,-1 0 1 0 0,1 1 0 0 0,0-1-1 0 0,0 1 1 0 0,0-1 0 0 0,1 1-1 0 0,0 0 1 0 0,0 8 0 0 0,0-9 3 0 0,2 7 2 0 0,0-9-1 0 0,-1-1 3 0 0,19 11-13 0 0,22 9-103 0 0,-40-21 114 0 0,0 1-1 0 0,1 0 0 0 0,-1 0 0 0 0,0-1 0 0 0,1 1 0 0 0,-1-1 0 0 0,0 0 0 0 0,1 0 1 0 0,-1 0-1 0 0,1 0 0 0 0,-1 0 0 0 0,0 0 0 0 0,4-1 0 0 0,-5 1 1 0 0,0 0 0 0 0,-1 0 0 0 0,1 0 0 0 0,0 0 0 0 0,-1 0 0 0 0,1-1 0 0 0,-1 1 0 0 0,1 0 0 0 0,0 0 0 0 0,-1 0 0 0 0,1-1 0 0 0,-1 1 0 0 0,1 0 0 0 0,0 0 0 0 0,-1-1 0 0 0,1 1 0 0 0,-1-1 0 0 0,1 1 0 0 0,-1 0 0 0 0,1-2 0 0 0,2 0 0 0 0,11-3 0 0 0,-5-1 0 0 0,0-4 57 0 0,0-1 0 0 0,0 1 0 0 0,-2-2 0 0 0,1 1 0 0 0,7-16 0 0 0,-15 25-53 0 0,0 1 0 0 0,1 0 0 0 0,-1 0 0 0 0,0 0 1 0 0,0 0-1 0 0,0-1 0 0 0,0 1 0 0 0,0 0 0 0 0,0 0 1 0 0,0 0-1 0 0,0-1 0 0 0,0 1 0 0 0,0 0 0 0 0,-1 0 1 0 0,0-2-1 0 0,1 2 6 0 0,-1-1 1 0 0,1 0-1 0 0,-1 1 1 0 0,1-1-1 0 0,0 0 1 0 0,0 1-1 0 0,0-1 1 0 0,0 0-1 0 0,0-2 1 0 0,1 2 0 0 0,-1 0 0 0 0,1 0 1 0 0,-1 0-1 0 0,0 0 0 0 0,1 0 0 0 0,-1 0 1 0 0,0 0-1 0 0,-1 0 0 0 0,1 0 1 0 0,0 0-1 0 0,0 0 0 0 0,-1 0 1 0 0,1 0-1 0 0,-1 0 0 0 0,0 0 0 0 0,0 0 1 0 0,1 0-1 0 0,-3-2 0 0 0,-3-8 46 0 0,5 10-55 0 0,0 0-1 0 0,0 0 1 0 0,0 0-1 0 0,0 1 1 0 0,0-1-1 0 0,0 0 1 0 0,0 1-1 0 0,-1-1 1 0 0,-1-1-1 0 0,-21-12-1 0 0,23 14 0 0 0,1 1 0 0 0,-1-1 0 0 0,1 1 0 0 0,-1-1 0 0 0,1 1 0 0 0,-1-1 0 0 0,1 1 0 0 0,-1-1 0 0 0,1 1 0 0 0,-1 0 0 0 0,1-1 0 0 0,-1 1 0 0 0,0 0 0 0 0,1 0 0 0 0,-1 0 0 0 0,0-1 0 0 0,1 1 0 0 0,-1 0 0 0 0,0 0 0 0 0,1 0 0 0 0,-1 0 0 0 0,0 0 0 0 0,1 0 0 0 0,-1 0 0 0 0,-1 1 0 0 0,-1-1 0 0 0,-2 0 0 0 0,0 0 0 0 0,0 1 0 0 0,0-1 0 0 0,0 1 0 0 0,0 0 0 0 0,0 0 0 0 0,0 0 0 0 0,0 1 0 0 0,1 0 0 0 0,-1 0 0 0 0,0 0 0 0 0,1 1 0 0 0,0-1 0 0 0,0 1 0 0 0,-1 0 0 0 0,2 0 0 0 0,-1 0 0 0 0,0 1 0 0 0,1 0 0 0 0,-5 4 0 0 0,-10 17 0 0 0,15-22 0 0 0,0 1 0 0 0,-1 0 0 0 0,1-1 0 0 0,1 2 0 0 0,-1-1 0 0 0,1 0 0 0 0,-1 0 0 0 0,1 1 0 0 0,1-1 0 0 0,-1 1 0 0 0,0 0 0 0 0,1-1 0 0 0,-1 7 0 0 0,2 3 0 0 0,-1-11 0 0 0,1-1 0 0 0,0 1 0 0 0,0 0 0 0 0,0 0 0 0 0,0-1 0 0 0,0 1 0 0 0,1 0 0 0 0,-1-1 0 0 0,1 1 0 0 0,0-1 0 0 0,-1 1 0 0 0,1-1 0 0 0,0 1 0 0 0,3 4 0 0 0,4 7 10 0 0,-7-12-13 0 0,-1 0 1 0 0,1 0-1 0 0,0 0 0 0 0,0-1 1 0 0,0 1-1 0 0,0 0 1 0 0,0-1-1 0 0,0 1 0 0 0,1-1 1 0 0,-1 0-1 0 0,0 1 0 0 0,1-1 1 0 0,-1 0-1 0 0,1 0 0 0 0,0 1 1 0 0,-1-1-1 0 0,1-1 1 0 0,0 1-1 0 0,-1 0 0 0 0,1 0 1 0 0,0-1-1 0 0,0 1 0 0 0,0-1 1 0 0,0 1-1 0 0,0-1 0 0 0,0 0 1 0 0,-1 0-1 0 0,1 1 1 0 0,0-1-1 0 0,4-1 0 0 0,13 0 3 0 0,-5-2 0 0 0,0-5 0 0 0,0 1 26 0 0,0 0 0 0 0,-1-1 0 0 0,0-1 0 0 0,13-12 0 0 0,-14 10 36 0 0,-8 8-85 0 0,0 0 0 0 0,-1 0 0 0 0,1 0 0 0 0,-1-1 0 0 0,0 0 0 0 0,-1 1 0 0 0,1-1 0 0 0,0 0 0 0 0,1-5 0 0 0,5-8-61 0 0,-7 15 83 0 0,-1 0 0 0 0,0 0 0 0 0,1-1 0 0 0,-1 1 0 0 0,0 0 0 0 0,0-1 1 0 0,-1 1-1 0 0,1-1 0 0 0,0 1 0 0 0,-1-1 0 0 0,1 0 0 0 0,-1 1 0 0 0,0-1 0 0 0,0-4 0 0 0,-1-10 48 0 0,1 15-24 0 0,0 0 0 0 0,0 0 0 0 0,0 0 0 0 0,-1 0 0 0 0,1-1 1 0 0,0 1-1 0 0,-1 0 0 0 0,1 0 0 0 0,-1 0 0 0 0,0 0 0 0 0,0 0 1 0 0,0 0-1 0 0,0 0 0 0 0,0 0 0 0 0,0 0 0 0 0,-2-1 0 0 0,-3-4 54 0 0,3 3-55 0 0,0 0-1 0 0,0 1 0 0 0,0 0 0 0 0,0 0 0 0 0,-1 0 0 0 0,0 0 1 0 0,-5-3-1 0 0,6 4-2 0 0,0 1 0 0 0,-1 0 0 0 0,1 0 0 0 0,0 1 0 0 0,-1-1 0 0 0,1 1 0 0 0,-1-1 0 0 0,1 1 0 0 0,-1 0-1 0 0,1 0 1 0 0,-1 1 0 0 0,1-1 0 0 0,-6 2 0 0 0,0 0-16 0 0,0 1-1 0 0,1 0 0 0 0,0 0 0 0 0,-1 1 0 0 0,1-1 1 0 0,1 2-1 0 0,-1-1 0 0 0,-11 10 0 0 0,13-9-2 0 0,0-1 0 0 0,1 1-1 0 0,0 1 1 0 0,0-1 0 0 0,1 1-1 0 0,-1 0 1 0 0,1 0 0 0 0,0 0-1 0 0,1 1 1 0 0,-1-1 0 0 0,-1 8-1 0 0,-4 7 1 0 0,7-18 0 0 0,1-1 0 0 0,-1 1 0 0 0,1 0 0 0 0,0 0 0 0 0,0-1 0 0 0,0 1 0 0 0,1 0 0 0 0,-1 0 0 0 0,1 0 0 0 0,-1 0 0 0 0,1 0 0 0 0,0 0 0 0 0,0 0 0 0 0,0 0 0 0 0,1 4 0 0 0,3 15 18 0 0,-4-19-14 0 0,0-1 0 0 0,0 0 0 0 0,0 0 0 0 0,1 0 0 0 0,-1 0 0 0 0,1 0 0 0 0,1 4 0 0 0,0-2-5 0 0,0-1 1 0 0,0 0-1 0 0,0 0 1 0 0,1 0-1 0 0,0 0 1 0 0,-1-1-1 0 0,5 4 1 0 0,-3-3-23 0 0,-1-1 1 0 0,1 1 0 0 0,0-1-1 0 0,0-1 1 0 0,0 1 0 0 0,0 0 0 0 0,0-1-1 0 0,0 0 1 0 0,0 0 0 0 0,8 1-1 0 0,4-2-37 0 0,-1-3 57 0 0,0-1 0 0 0,-1 0 0 0 0,23-11 0 0 0,-27 11 5 0 0,0 0 0 0 0,-1-1 0 0 0,15-10 0 0 0,-21 13 5 0 0,-1 0 0 0 0,1 0 1 0 0,-1-1-1 0 0,1 1 0 0 0,-1-1 1 0 0,0 1-1 0 0,0-1 0 0 0,0 0 0 0 0,0 0 1 0 0,-1 0-1 0 0,1 0 0 0 0,-1 0 0 0 0,1 0 1 0 0,-1 0-1 0 0,1-6 0 0 0,4-8 45 0 0,-5 15-40 0 0,0 0-1 0 0,0 0 0 0 0,-1 0 0 0 0,1 0 0 0 0,0 0 1 0 0,-1-1-1 0 0,1 1 0 0 0,-1 0 0 0 0,0 0 0 0 0,0 0 1 0 0,0 0-1 0 0,0 0 0 0 0,0-1 0 0 0,-1-2 0 0 0,-1 0 3 0 0,-1-1-1 0 0,0 1 0 0 0,-1 0 1 0 0,1 0-1 0 0,-1 1 0 0 0,0-1 1 0 0,0 1-1 0 0,-1 0 0 0 0,1 0 1 0 0,-1 0-1 0 0,0 1 0 0 0,0-1 1 0 0,0 1-1 0 0,-10-4 0 0 0,-3 2-13 0 0,13 6 0 0 0,1 0 0 0 0,-3 0-11 0 0,1 0 1 0 0,0 0-1 0 0,0 1 0 0 0,0 0 0 0 0,0 0 0 0 0,0 1 1 0 0,0-1-1 0 0,-7 5 0 0 0,-2 4-42 0 0,-22 17 1 0 0,35-26 47 0 0,0 0 0 0 0,0 0 0 0 0,1 0 0 0 0,-1 0 0 0 0,1 0 0 0 0,0 0 0 0 0,-1 1 0 0 0,1-1 1 0 0,0 0-1 0 0,-1 4 0 0 0,-5 10 5 0 0,3-11 0 0 0,-2 3 0 0 0,6-6 0 0 0,0 0 0 0 0,-1 1 0 0 0,1-1 0 0 0,0 0 0 0 0,1 0 0 0 0,-1 0 0 0 0,0 0 0 0 0,1 2 0 0 0,5 14-1 0 0,0-14 7 0 0,-6-4-9 0 0,1 0 0 0 0,-1 0 0 0 0,0 0 1 0 0,1 0-1 0 0,-1 0 0 0 0,1 1 1 0 0,-1-1-1 0 0,0 0 0 0 0,1 0 1 0 0,-1 1-1 0 0,0-1 0 0 0,0 0 1 0 0,1 0-1 0 0,-1 1 0 0 0,0-1 1 0 0,1 0-1 0 0,-1 1 0 0 0,0-1 1 0 0,0 0-1 0 0,0 1 0 0 0,1-1 1 0 0,-1 1-1 0 0,0 0 0 0 0,1 0-6 0 0,0 0 0 0 0,0 0 0 0 0,0 0 0 0 0,0 0 0 0 0,0 0 1 0 0,1 0-1 0 0,-1 0 0 0 0,0 0 0 0 0,0 0 0 0 0,1 0 0 0 0,-1-1 0 0 0,1 1 0 0 0,-1 0 0 0 0,1-1 0 0 0,-1 1 0 0 0,1-1 0 0 0,-1 0 0 0 0,1 0 0 0 0,-1 1 0 0 0,3-1 0 0 0,3 0-29 0 0,0 1 0 0 0,0-1 0 0 0,10-1 0 0 0,-12 0 6 0 0,-2 1 20 0 0,-1 0 1 0 0,1-1-1 0 0,-1 1 1 0 0,1-1-1 0 0,-1 1 1 0 0,1-1 0 0 0,3-2-1 0 0,-2 1 26 0 0,0-1 1 0 0,0-1-1 0 0,-1 1 0 0 0,1 0 0 0 0,4-6 1 0 0,-3 1 50 0 0,-2 0-40 0 0,-5 1 41 0 0,1 6 31 0 0,0 1-1 0 0,-9 0-133 0 0,0 0 0 0 0,1 1 0 0 0,-1 0 0 0 0,1 1 0 0 0,0 0 0 0 0,-1 1 0 0 0,1 0 0 0 0,0 0 0 0 0,0 1 0 0 0,-13 7 0 0 0,-1-2-1735 0 0,16-5 32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2.39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19 1 3224 0 0,'0'0'1280'0'0,"1"0"-1123"0"0,-1 0 0 0 0,0 0 0 0 0,1 0 0 0 0,-1 0 0 0 0,1 0 0 0 0,-1 0-1 0 0,0 0 1 0 0,1 0 0 0 0,-1 1 0 0 0,1-1 0 0 0,-1 0 0 0 0,0 0 0 0 0,1 0 0 0 0,-1 1 0 0 0,0-1 0 0 0,1 0 0 0 0,-1 0 0 0 0,0 1 0 0 0,1-1 0 0 0,-1 1 0 0 0,-1 0-37 0 0,1-1 1 0 0,-1 1 0 0 0,1 0 0 0 0,-1 0-1 0 0,0 0 1 0 0,1 0 0 0 0,0 0-1 0 0,-1 0 1 0 0,1 0 0 0 0,-1 0-1 0 0,1 0 1 0 0,0 0 0 0 0,0 0-1 0 0,0 0 1 0 0,0 0 0 0 0,0 0-1 0 0,0 0 1 0 0,0 0 0 0 0,0 0 0 0 0,0 0-1 0 0,0 0 1 0 0,0 0 0 0 0,1 0-1 0 0,-1 1 1 0 0,1 18 598 0 0,-1-15-536 0 0,0 0 1 0 0,0 0-1 0 0,0 0 0 0 0,0 0 1 0 0,2 6-1 0 0,-1-7-57 0 0,0 1 0 0 0,0-1 0 0 0,-1 0 0 0 0,0 1 0 0 0,0-1 0 0 0,-1 8 0 0 0,-2 0 101 0 0,2-9-163 0 0,0 0 0 0 0,1 0 0 0 0,-1 0 0 0 0,0 0 1 0 0,1 0-1 0 0,0 0 0 0 0,0 1 0 0 0,0-1 0 0 0,1 4 0 0 0,1 5 138 0 0,0-7-102 0 0,-1-1 0 0 0,-1 1 0 0 0,1 0 0 0 0,0 1 0 0 0,-1-1 0 0 0,-1 9 0 0 0,1-10-40 0 0,-3 10 170 0 0,1 0 0 0 0,0 0 0 0 0,2 0 0 0 0,0 15 0 0 0,2 9 259 0 0,-4 55 1 0 0,2-87-449 0 0,0 0 0 0 0,1 0 0 0 0,-1 0 0 0 0,3 8 0 0 0,-2-9-15 0 0,0-1 0 0 0,0 0 0 0 0,0 0 1 0 0,-1 1-1 0 0,0-1 0 0 0,0 0 1 0 0,0 1-1 0 0,-2 7 0 0 0,-3 5-2 0 0,3-13-24 0 0,0 0 1 0 0,1 0-1 0 0,0 1 0 0 0,0-1 0 0 0,0 0 0 0 0,0 7 0 0 0,3 73 72 0 0,3-60-28 0 0,-1-4 19 0 0,-4-20-61 0 0,0 1 1 0 0,0 0 0 0 0,0-1-1 0 0,0 1 1 0 0,0 0-1 0 0,0-1 1 0 0,-1 1-1 0 0,1 0 1 0 0,0-1 0 0 0,0 1-1 0 0,-1 0 1 0 0,1-1-1 0 0,0 1 1 0 0,-1-1-1 0 0,1 1 1 0 0,0-1-1 0 0,-1 1 1 0 0,1-1 0 0 0,-1 1-1 0 0,1-1 1 0 0,-1 1-1 0 0,0 0 1 0 0,2 0 61 0 0,4 4-106 0 0,-5-5 39 0 0,0 0 0 0 0,0 0-1 0 0,0 0 1 0 0,0 0-1 0 0,0 0 1 0 0,0 1-1 0 0,0-1 1 0 0,0 0-1 0 0,0 0 1 0 0,1 0 0 0 0,-1 0-1 0 0,0 0 1 0 0,0 0-1 0 0,0 0 1 0 0,0 0-1 0 0,0 0 1 0 0,0 1 0 0 0,-1-1-1 0 0,1 0 1 0 0,0 0-1 0 0,0 0 1 0 0,0 0-1 0 0,0 0 1 0 0,0 0-1 0 0,0 0 1 0 0,0 0 0 0 0,0 0-1 0 0,0 0 1 0 0,0 1-1 0 0,0-1 1 0 0,0 0-1 0 0,0 0 1 0 0,0 0 0 0 0,0 0-1 0 0,0 0 1 0 0,0 0-1 0 0,0 0 1 0 0,-1 0-1 0 0,1 0 1 0 0,0 0-1 0 0,0 0 1 0 0,0 0 0 0 0,0 0-1 0 0,0 0 1 0 0,0 0-1 0 0,0 0 1 0 0,0 0-1 0 0,0 0 1 0 0,-1 0 0 0 0,1 0-1 0 0,0 0 1 0 0,0 0-1 0 0,0 0 1 0 0,0 0-1 0 0,0 0 1 0 0,0 0-1 0 0,0 0 1 0 0,0 0 0 0 0,0 0-1 0 0,0 0 1 0 0,-1 0-1 0 0,1 0 1 0 0,0 0-1 0 0,-1-2-1601 0 0,0-13 814 0 0,1 12 574 0 0,0 1 0 0 0,-1-1-1 0 0,1 0 1 0 0,0 0 0 0 0,-1 1-1 0 0,0-1 1 0 0,0 0 0 0 0,1 1 0 0 0,-3-4-1 0 0,2 5 39 0 0,0-1-1 0 0,0 1 1 0 0,0-1-1 0 0,0 1 1 0 0,0-1-1 0 0,1 1 1 0 0,-1-1-1 0 0,0 0 1 0 0,1 1-1 0 0,-1-1 1 0 0,1 0-1 0 0,0 1 1 0 0,-1-1-1 0 0,1 0 1 0 0,0 0-1 0 0,0 1 1 0 0,0-1-1 0 0,1 0 1 0 0,-1 0 0 0 0,1-2-1 0 0,3-8-3489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2.9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1 139 6416 0 0,'0'0'297'0'0,"0"-1"-9"0"0,1 1-284 0 0,-1-1-1 0 0,0 1 1 0 0,1 0-1 0 0,-1 0 1 0 0,0-1-1 0 0,0 1 1 0 0,0 0-1 0 0,1-1 1 0 0,-1 1-1 0 0,0 0 1 0 0,0-1-1 0 0,0 1 1 0 0,0 0-1 0 0,0-1 1 0 0,0 1-1 0 0,0-1 1 0 0,0 1-1 0 0,0 0 1 0 0,0-1-1 0 0,0 1 1 0 0,0 0-1 0 0,0-1 1 0 0,0 1-1 0 0,0 0 1 0 0,0-1-1 0 0,0 1 1 0 0,0-1-1 0 0,0 1 1 0 0,0 0-1 0 0,-1-1 1 0 0,1 1-1 0 0,0-1 0 0 0,0 1 1 0 0,-1 0-1 0 0,1-1 1 0 0,0 1-1 0 0,0 0 1 0 0,0-1-1 0 0,0 1 1 0 0,0-1-1 0 0,0 1 1 0 0,0 0-1 0 0,0-1 1 0 0,0 1-1 0 0,0-1 1 0 0,0 1-1 0 0,0 0 1 0 0,0-1-1 0 0,0 1 1 0 0,0-1-1 0 0,0 0 0 0 0,6-8 282 0 0,-4 7-131 0 0,-1-1 0 0 0,1 1 0 0 0,-1-1-1 0 0,0 1 1 0 0,1-1 0 0 0,0-4 0 0 0,0 3 39 0 0,-1 0 1 0 0,1 1-1 0 0,0-1 1 0 0,0 1-1 0 0,0-1 1 0 0,0 1-1 0 0,4-4 1 0 0,5-7 418 0 0,-10 13-563 0 0,-1 0 1 0 0,1 0 0 0 0,0 0-1 0 0,0 1 1 0 0,0-1-1 0 0,0 0 1 0 0,0 0 0 0 0,0 0-1 0 0,0 1 1 0 0,0-1 0 0 0,2 0-1 0 0,-2 1-14 0 0,0-1 0 0 0,-1 1 1 0 0,1-1-1 0 0,0 1 0 0 0,0-1 0 0 0,0 1 0 0 0,0-1 0 0 0,-1 1 0 0 0,1-1 0 0 0,0 0 0 0 0,-1 0 1 0 0,2-1-1 0 0,-1 0 5 0 0,1 1 1 0 0,-1-1 0 0 0,1 0-1 0 0,-1 1 1 0 0,1-1-1 0 0,0 1 1 0 0,0 0 0 0 0,0-1-1 0 0,0 1 1 0 0,0 0 0 0 0,0 0-1 0 0,0 0 1 0 0,0 0-1 0 0,0 1 1 0 0,0-1 0 0 0,0 1-1 0 0,0-1 1 0 0,1 1 0 0 0,-1 0-1 0 0,0 0 1 0 0,0-1-1 0 0,0 2 1 0 0,1-1 0 0 0,-1 0-1 0 0,3 1 1 0 0,3 0 23 0 0,1 1 1 0 0,-1 0-1 0 0,1 0 0 0 0,-1 1 1 0 0,9 4-1 0 0,-3 0 16 0 0,-2 0 0 0 0,1 2-1 0 0,15 13 1 0 0,-9-8 35 0 0,-14-9-53 0 0,0-1 0 0 0,0 1 0 0 0,8 9 0 0 0,-1-1 34 0 0,-9-10-71 0 0,0 0 1 0 0,0 0 0 0 0,0 0 0 0 0,-1 0 0 0 0,0 1-1 0 0,1-1 1 0 0,-1 1 0 0 0,0-1 0 0 0,-1 1 0 0 0,1 0-1 0 0,-1 0 1 0 0,1-1 0 0 0,-1 1 0 0 0,0 0 0 0 0,-1 0-1 0 0,1 5 1 0 0,2 5 29 0 0,-2-12-41 0 0,0 1-1 0 0,0 0 1 0 0,-1 0 0 0 0,1 0-1 0 0,-1 0 1 0 0,0 0 0 0 0,0-1-1 0 0,0 1 1 0 0,0 0 0 0 0,0 0-1 0 0,-2 4 1 0 0,-2 6 33 0 0,-2-1 1 0 0,1 0-1 0 0,-2 0 1 0 0,0 0-1 0 0,0-1 0 0 0,-11 12 1 0 0,0 0 6 0 0,13-16-39 0 0,0 0 1 0 0,0 0-1 0 0,-1 0 0 0 0,0-1 0 0 0,0 0 0 0 0,0-1 0 0 0,-1 1 1 0 0,0-1-1 0 0,0 0 0 0 0,-9 4 0 0 0,5-5 13 0 0,0 1-1 0 0,-1-1 0 0 0,1-1 1 0 0,-1 0-1 0 0,0-1 1 0 0,-23 2-1 0 0,-19 4 577 0 0,52-8-458 0 0,0 0-86 0 0,-3 0-48 0 0,11 0-12 0 0,6 0 0 0 0,-9-1 0 0 0,0 1 0 0 0,0 0 0 0 0,0 0 0 0 0,0 0 0 0 0,0 1 0 0 0,0-1 0 0 0,-1 1 0 0 0,1-1 0 0 0,0 1 0 0 0,0 0 0 0 0,-1 0 0 0 0,1 0 0 0 0,0 1 0 0 0,-1-1 0 0 0,4 3 0 0 0,11 5 112 0 0,-1 0-1 0 0,0 1 1 0 0,0 1 0 0 0,-1 0 0 0 0,-1 1 0 0 0,14 15 0 0 0,-12-14 36 0 0,-14-12-133 0 0,0 1 1 0 0,1-1 0 0 0,-1 1-1 0 0,0 0 1 0 0,0 0-1 0 0,0 0 1 0 0,2 4-1 0 0,-3-5-15 0 0,-1 0 0 0 0,1 0 0 0 0,-1 0 0 0 0,1-1 0 0 0,0 1 0 0 0,-1 0 0 0 0,1-1 0 0 0,0 1 0 0 0,-1 0 0 0 0,1-1 0 0 0,0 1 0 0 0,1 0 0 0 0,18 12 0 0 0,-11-2 2 0 0,-8-10-5 0 0,0 0-1 0 0,0 1 1 0 0,0-1-1 0 0,0 0 0 0 0,0 1 1 0 0,1-1-1 0 0,-1 0 0 0 0,3 2 1 0 0,12 7-411 0 0,-14-10-923 0 0,6-3-4249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3.39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 1 10856 0 0,'-14'11'980'0'0,"18"4"-692"0"0,-5-13-201 0 0,1-1-3 0 0,-1 0 0 0 0,1 0 0 0 0,-1 1 0 0 0,1-1-1 0 0,0 0 1 0 0,0 0 0 0 0,-1 0 0 0 0,1 1 0 0 0,0-1-1 0 0,0 0 1 0 0,0 0 0 0 0,0 1 0 0 0,1-1 0 0 0,-1 0 0 0 0,0 0-1 0 0,0 0 1 0 0,1 1 0 0 0,-1-1 0 0 0,2 2 0 0 0,-2 0 47 0 0,0 0 0 0 0,0-1 0 0 0,1 1 0 0 0,-2 0 0 0 0,1 0 0 0 0,0 0 0 0 0,-1 4 0 0 0,-1 19 437 0 0,6 22-56 0 0,-4-44-495 0 0,1-1 1 0 0,-1 1-1 0 0,1-1 1 0 0,0 0-1 0 0,0 1 1 0 0,0-1 0 0 0,0 0-1 0 0,1 0 1 0 0,1 3-1 0 0,-2-3-16 0 0,1-1 0 0 0,-1 1 0 0 0,0 0 0 0 0,0 0 0 0 0,0-1 0 0 0,0 1 0 0 0,0 0 0 0 0,0 5 0 0 0,-1-5-1 0 0,-1-1 0 0 0,1 0 0 0 0,1 1 0 0 0,-1-1 0 0 0,0 0 0 0 0,1 1 0 0 0,0 3 0 0 0,0-4 0 0 0,1-1 0 0 0,-1 1 0 0 0,0-1 0 0 0,0 0 0 0 0,1 1 0 0 0,-1-1 0 0 0,1 0 0 0 0,2 2 0 0 0,-4-3 0 0 0,1 1 0 0 0,-1-1 0 0 0,1 0 0 0 0,-1 1 0 0 0,1-1 0 0 0,-1 1 0 0 0,1-1 0 0 0,-1 1 0 0 0,0 0 0 0 0,1-1 0 0 0,-1 1 0 0 0,0-1 0 0 0,0 1 0 0 0,1-1 0 0 0,-1 1 0 0 0,0 0 0 0 0,0-1 0 0 0,0 1 0 0 0,0 0 0 0 0,1-1 0 0 0,-1 1 0 0 0,0 0 0 0 0,0-1 0 0 0,-1 2 0 0 0,1-2 0 0 0,0 1 0 0 0,0-1 0 0 0,0 1 0 0 0,0-1 0 0 0,0 1 0 0 0,0-1 0 0 0,0 1 0 0 0,0-1 0 0 0,1 0 0 0 0,-1 1 0 0 0,0-1 0 0 0,0 1 0 0 0,0-1 0 0 0,0 1 0 0 0,1-1 0 0 0,-1 1 0 0 0,0-1 0 0 0,0 0 0 0 0,1 1 0 0 0,-1-1 0 0 0,0 1 0 0 0,1-1 0 0 0,-1 0 0 0 0,0 1 0 0 0,1-1 0 0 0,40 19 10 0 0,-39-18 3 0 0,-1-1 0 0 0,1 0 0 0 0,0 0 0 0 0,-1 1 1 0 0,1-1-1 0 0,0 0 0 0 0,0-1 0 0 0,-1 1 0 0 0,1 0 0 0 0,0 0 0 0 0,-1-1 0 0 0,1 1 0 0 0,0-1 0 0 0,-1 0 0 0 0,4-1 0 0 0,-4 2-1 0 0,68-33 414 0 0,-55 25-381 0 0,-11 3-29 0 0,-2 2-3 0 0,2-1-11 0 0,0 0 0 0 0,0 0-1 0 0,-1 0 1 0 0,0 0-1 0 0,0-1 1 0 0,0 1-1 0 0,0-1 1 0 0,1-7-1 0 0,-2 10-1 0 0,-1-1-1 0 0,0 0 0 0 0,1 1 1 0 0,-1-1-1 0 0,0 0 0 0 0,0 1 0 0 0,-1-1 1 0 0,1 0-1 0 0,-1 1 0 0 0,1-1 0 0 0,-1 1 1 0 0,0-1-1 0 0,0 1 0 0 0,0-1 0 0 0,0 1 1 0 0,-2-4-1 0 0,-19-33-245 0 0,20 37 242 0 0,1-1-1 0 0,-1 1 0 0 0,1-1 0 0 0,0 0 0 0 0,-1 0 0 0 0,2 1 0 0 0,-1-1 0 0 0,0 0 0 0 0,0 0 0 0 0,1 0 0 0 0,0 0 0 0 0,-1-4 0 0 0,2 5 6 0 0,-1-1-2 0 0,-9-5 12 0 0,8 7 42 0 0,2 3 13 0 0,5 5-1 0 0,-1 0-1 0 0,1 1 1 0 0,-2 0 0 0 0,1 0 0 0 0,-1 0 0 0 0,0 0 0 0 0,4 17-1 0 0,4 13 240 0 0,-8-28-232 0 0,-1-1 0 0 0,4 15 0 0 0,-5-11-8 0 0,1-1 0 0 0,9 22 0 0 0,-6-7-64 0 0,-6-24 0 0 0,1 1 0 0 0,-1 0 0 0 0,1-1 0 0 0,0 1 0 0 0,0 0 0 0 0,3 4 0 0 0,3 2-28 0 0,-5-8-121 0 0,4 0-174 0 0,5-4-4376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3.73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1 456 0 0,'0'2'11260'0'0,"3"14"-10050"0"0,14 86 1496 0 0,-14-80-2439 0 0,1-1 1 0 0,11 33-1 0 0,3 18-46 0 0,-1 6-87 0 0,-2-26-124 0 0,-15-47-27 0 0,2 0 0 0 0,-1 0-1 0 0,1 0 1 0 0,3 8-1 0 0,-1-4-127 0 0,-3-7 34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4.4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170 266 4608 0 0,'0'0'208'0'0,"2"0"-9"0"0,19-7 94 0 0,-18 6 1009 0 0,-2 0-744 0 0,1-1-1 0 0,-1 0 1 0 0,1 1-1 0 0,0-1 1 0 0,-1 1-1 0 0,1 0 1 0 0,2-2-1 0 0,-1 2 159 0 0,5-5-79 0 0,-4 5-531 0 0,-1-1 1 0 0,0 0-1 0 0,0 0 1 0 0,0-1 0 0 0,0 1-1 0 0,-1 0 1 0 0,1-1-1 0 0,-1 0 1 0 0,1 0-1 0 0,-1 0 1 0 0,0 0-1 0 0,3-5 1 0 0,-3 2-109 0 0,0 1-1 0 0,0-1 1 0 0,-1 0 0 0 0,1 0 0 0 0,-1 1 0 0 0,-1-1 0 0 0,1 0 0 0 0,-1 0 0 0 0,0 0 0 0 0,-1-9 0 0 0,-1 2 14 0 0,0-1 1 0 0,-1 1-1 0 0,-7-20 0 0 0,8 29 33 0 0,1 1 0 0 0,-1 0 0 0 0,0 0 0 0 0,0 0-1 0 0,0 0 1 0 0,-1 0 0 0 0,1 0 0 0 0,-1 0 0 0 0,1 1-1 0 0,-1-1 1 0 0,0 1 0 0 0,0 0 0 0 0,0 0 0 0 0,-1 0 0 0 0,1 0-1 0 0,0 0 1 0 0,-1 1 0 0 0,1-1 0 0 0,-1 1 0 0 0,-7-1 0 0 0,5 2 106 0 0,0 1 1 0 0,1 0-1 0 0,-1 0 1 0 0,0 1 0 0 0,0 0-1 0 0,1 0 1 0 0,-1 0 0 0 0,1 1-1 0 0,-1-1 1 0 0,1 1-1 0 0,0 1 1 0 0,0-1 0 0 0,-8 8-1 0 0,3-2-5 0 0,1 0-1 0 0,-1 1 1 0 0,2 1-1 0 0,-1-1 1 0 0,-6 13-1 0 0,8-10-99 0 0,1 1 0 0 0,1 0-1 0 0,0 0 1 0 0,0 0-1 0 0,2 0 1 0 0,-3 17-1 0 0,5-22-24 0 0,-1-1-1 0 0,1 1 1 0 0,1-1 0 0 0,-1 1-1 0 0,2 0 1 0 0,-1-1 0 0 0,1 1-1 0 0,0 0 1 0 0,1-1 0 0 0,0 1-1 0 0,0-1 1 0 0,1 0 0 0 0,0 0-1 0 0,1 0 1 0 0,5 10 0 0 0,-5-14-9 0 0,-1 0 1 0 0,1-1 0 0 0,0 0-1 0 0,-1 0 1 0 0,1 0 0 0 0,1-1-1 0 0,-1 1 1 0 0,0-1 0 0 0,1 0-1 0 0,5 2 1 0 0,4 2-6 0 0,-8-3-18 0 0,1-1 0 0 0,0 0 0 0 0,-1 0 0 0 0,1-1-1 0 0,0 1 1 0 0,0-2 0 0 0,0 1 0 0 0,0-1 0 0 0,-1 0-1 0 0,1 0 1 0 0,0-1 0 0 0,0 0 0 0 0,0 0 0 0 0,0-1-1 0 0,-1 0 1 0 0,1 0 0 0 0,-1 0 0 0 0,1-1 0 0 0,9-6-1 0 0,13-5-354 0 0,-22 11 199 0 0,-1 0 0 0 0,1 0-1 0 0,0-1 1 0 0,-1 0 0 0 0,0 0-1 0 0,0 0 1 0 0,0-1 0 0 0,8-8-1 0 0,5-10-611 0 0,-10 13 360 0 0,0 0 0 0 0,-1 0 0 0 0,13-22 0 0 0,-19 29 395 0 0,-1-1-5 0 0,1-8 2 0 0,3 2 26 0 0,5-7 12 0 0,-9 16 65 0 0,0-1 209 0 0,-1 2-252 0 0,0 0 0 0 0,0 0 0 0 0,0-1 1 0 0,0 1-1 0 0,0 0 0 0 0,0 0 0 0 0,0 0 1 0 0,0 0-1 0 0,0 0 0 0 0,0-1 0 0 0,1 1 0 0 0,-1 0 1 0 0,0 0-1 0 0,0 0 0 0 0,0 0 0 0 0,0 0 1 0 0,0 0-1 0 0,0 0 0 0 0,0 0 0 0 0,0-1 1 0 0,1 1-1 0 0,-1 0 0 0 0,0 0 0 0 0,0 0 1 0 0,0 0-1 0 0,0 0 0 0 0,0 0 0 0 0,0 0 0 0 0,1 0 1 0 0,-1 0-1 0 0,0 0 0 0 0,0 0 0 0 0,0 0 1 0 0,0 0-1 0 0,0 0 0 0 0,1 0 0 0 0,-1 0 1 0 0,0 0-1 0 0,0 0 0 0 0,0 0 0 0 0,0 0 1 0 0,0 0-1 0 0,1 0 0 0 0,-1 0 0 0 0,0 0 1 0 0,7 10 145 0 0,-1 1 1 0 0,0-1 0 0 0,0 1 0 0 0,-1 1 0 0 0,-1-1 0 0 0,4 12 0 0 0,-4-9-144 0 0,3 1 39 0 0,-5-12-54 0 0,-1-3-20 0 0,0 1 1 0 0,-1-1-1 0 0,1 1 1 0 0,0-1-1 0 0,-1 1 1 0 0,1-1-1 0 0,-1 1 1 0 0,1 0-1 0 0,-1-1 1 0 0,0 1-1 0 0,1 0 1 0 0,-1-1-1 0 0,1 1 1 0 0,-1 0-1 0 0,0 0 1 0 0,0-1-1 0 0,0 1 1 0 0,1 1-1 0 0,-5-8 3 0 0,1 0 3 0 0,0 0 0 0 0,0 0 0 0 0,1 0 0 0 0,0-1 0 0 0,0 1 1 0 0,-2-9-1 0 0,-2-16 36 0 0,5 26 13 0 0,-1 0 0 0 0,1 0 0 0 0,0 0 0 0 0,1 0 0 0 0,-1 0 0 0 0,1-1 0 0 0,0 1 1 0 0,0 0-1 0 0,0 0 0 0 0,1 0 0 0 0,0 0 0 0 0,2-7 0 0 0,2-1 241 0 0,-4 10-210 0 0,0-1 0 0 0,1 0 0 0 0,0 1 0 0 0,-1-1-1 0 0,1 1 1 0 0,0 0 0 0 0,1-1 0 0 0,-1 1 0 0 0,1 0 0 0 0,4-4 0 0 0,4-1-68 0 0,0 0 0 0 0,1 1 0 0 0,0 0 0 0 0,23-9 0 0 0,1 0-17 0 0,-15 6-4 0 0,1 1 0 0 0,0 1-1 0 0,1 1 1 0 0,24-5-1 0 0,11-1-191 0 0,-26 10-633 0 0,-19 3 348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6.2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6448 0 0,'21'0'498'0'0,"-17"0"-376"0"0,-5 1-73 0 0,1-1-30 0 0,0 0-1 0 0,-1 1 0 0 0,1-1 1 0 0,0 0-1 0 0,-1 0 1 0 0,1 0-1 0 0,0 1 0 0 0,0-1 1 0 0,-1 0-1 0 0,1 1 1 0 0,0-1-1 0 0,0 0 0 0 0,0 1 1 0 0,0-1-1 0 0,-1 0 1 0 0,1 1-1 0 0,0-1 1 0 0,0 0-1 0 0,0 1 0 0 0,0-1 1 0 0,0 0-1 0 0,0 1 1 0 0,0-1-1 0 0,0 0 0 0 0,0 1 1 0 0,0-1-1 0 0,0 1 1 0 0,0-1-1 0 0,0 0 0 0 0,0 1 1 0 0,0-1-1 0 0,0 0 1 0 0,0 1-1 0 0,1-1 1 0 0,-1 0-1 0 0,0 1 0 0 0,0-1 1 0 0,0 0-1 0 0,1 0 1 0 0,-1 1-1 0 0,0-1 0 0 0,0 0 1 0 0,1 1-1 0 0,-1-1 1 0 0,0 0-1 0 0,0 0 0 0 0,1 0 1 0 0,0 1-1 0 0,-1-1 119 0 0,1 2 39 0 0,0-1 0 0 0,-1 1 0 0 0,1 0-1 0 0,0 0 1 0 0,-1 0 0 0 0,0-1 0 0 0,1 1 0 0 0,-1 0 0 0 0,0 0 0 0 0,0 0 0 0 0,0 0 0 0 0,0-1 0 0 0,0 1 0 0 0,0 0 0 0 0,-1 0 0 0 0,0 3-1 0 0,-1 19 1203 0 0,5-4-605 0 0,-1-7-298 0 0,0 0-1 0 0,-1 0 1 0 0,-1 23 0 0 0,0-32-421 0 0,0 0 1 0 0,1-1-1 0 0,-1 1 1 0 0,1 0 0 0 0,-1-1-1 0 0,1 1 1 0 0,0 0-1 0 0,3 5 1 0 0,-3-5 5 0 0,1-1 0 0 0,-1 1 0 0 0,0 1 0 0 0,0-1-1 0 0,0 0 1 0 0,0 6 0 0 0,-2 5 22 0 0,1-10-76 0 0,0 0 0 0 0,0 0 0 0 0,0 1 0 0 0,0-1 0 0 0,1 0 0 0 0,0 0 0 0 0,3 9 0 0 0,0-2 28 0 0,3 21 1 0 0,5 12-135 0 0,-10-40 53 0 0,-1-1 1 0 0,1 1-1 0 0,-1 0 1 0 0,0-1-1 0 0,-1 1 1 0 0,1 8 0 0 0,-1-12 36 0 0,0 0 0 0 0,0 0 0 0 0,0-1 1 0 0,0 1-1 0 0,1 0 0 0 0,-1 0 1 0 0,0-1-1 0 0,0 1 0 0 0,0 0 0 0 0,1-1 1 0 0,-1 1-1 0 0,0 0 0 0 0,1-1 1 0 0,-1 1-1 0 0,0-1 0 0 0,1 1 0 0 0,-1 0 1 0 0,1-1-1 0 0,0 1 0 0 0,6 1-2421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6.6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92 9360 0 0,'13'-6'161'0'0,"13"-7"523"0"0,-4-7-519 0 0,0 1 342 0 0,-9 11 194 0 0,1 0 1 0 0,18-7-1 0 0,-31 14-683 0 0,1 1 0 0 0,0-1 0 0 0,0 1-1 0 0,0 0 1 0 0,0 0 0 0 0,0 0 0 0 0,-1 0 0 0 0,1 0 0 0 0,0 1 0 0 0,0-1 0 0 0,0 0 0 0 0,0 1-1 0 0,1 0 1 0 0,4 1-9 0 0,1-1-9 0 0,-1 0 1 0 0,1 1 0 0 0,-1-1-1 0 0,12 6 1 0 0,-16-5-4 0 0,1 0-1 0 0,-1 0 1 0 0,1 1 0 0 0,-1-1-1 0 0,5 5 1 0 0,6 6-67 0 0,-6-10 11 0 0,-7-2 47 0 0,1 0 0 0 0,-1-1 0 0 0,1 1 0 0 0,-1 0 0 0 0,1 0 0 0 0,-1 0 0 0 0,0 0 0 0 0,1 0-1 0 0,-1 0 1 0 0,0 0 0 0 0,0 1 0 0 0,0-1 0 0 0,2 3 0 0 0,7 8 12 0 0,-6-9 23 0 0,-1 1 1 0 0,0 0 0 0 0,0 0-1 0 0,0 0 1 0 0,0 0 0 0 0,-1 1 0 0 0,4 8-1 0 0,0 3 353 0 0,-4-11-280 0 0,-1-1 0 0 0,1 0 0 0 0,-1 1-1 0 0,0 0 1 0 0,0-1 0 0 0,0 1 0 0 0,0 0 0 0 0,-1-1-1 0 0,0 1 1 0 0,0 0 0 0 0,0-1 0 0 0,-1 1 0 0 0,-1 7 0 0 0,1-7-9 0 0,-1 1 0 0 0,0-1 0 0 0,-1 0 0 0 0,1 1 0 0 0,-1-1 0 0 0,0 0 0 0 0,0 0 0 0 0,-7 7 1 0 0,-2 2 65 0 0,10-10-104 0 0,-1-1 0 0 0,0 0 0 0 0,0 0 0 0 0,0 0 0 0 0,0 0 0 0 0,-4 3 0 0 0,-62 29 348 0 0,65-33-379 0 0,-15 8 33 0 0,12-9-36 0 0,1 0 1 0 0,-1-1-1 0 0,-10 1 0 0 0,14-2-14 0 0,-14 6 13 0 0,15-5 61 0 0,3 2 3 0 0,7 5-1 0 0,-5-5 34 0 0,0 1 0 0 0,0 0 1 0 0,0 0-1 0 0,-1 0 1 0 0,1 0-1 0 0,2 5 0 0 0,-4-5-66 0 0,1-1 0 0 0,0 0 0 0 0,0 0 0 0 0,-1 0-1 0 0,1 0 1 0 0,0 0 0 0 0,1-1 0 0 0,-1 1 0 0 0,5 2 0 0 0,-5-2-13 0 0,0-1 0 0 0,1 1-1 0 0,-1 0 1 0 0,0-1 0 0 0,0 1 0 0 0,0 0 0 0 0,0 0 0 0 0,0 0 0 0 0,1 3 0 0 0,1 1 32 0 0,-1-1 0 0 0,0 0 0 0 0,1 0 0 0 0,0-1 0 0 0,0 1 0 0 0,6 4 0 0 0,2 8 35 0 0,-11-15-100 0 0,1 1 1 0 0,-1-1 0 0 0,1 0-1 0 0,-1 0 1 0 0,1 0 0 0 0,2 3-1 0 0,7 5-294 0 0,-10-9 251 0 0,0 0 0 0 0,-1 0-1 0 0,1 0 1 0 0,0 0-1 0 0,0 0 1 0 0,0-1 0 0 0,0 1-1 0 0,0 0 1 0 0,0-1 0 0 0,0 1-1 0 0,0 0 1 0 0,0-1-1 0 0,0 1 1 0 0,0-1 0 0 0,0 0-1 0 0,1 1 1 0 0,-1-1 0 0 0,0 0-1 0 0,2 0 1 0 0,0-1-1220 0 0,5-6-345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28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194 107 7512 0 0,'0'0'864'0'0,"1"-10"-118"0"0,2 1-443 0 0,-3 7-203 0 0,1 1 0 0 0,-1 0 0 0 0,0 0 0 0 0,1 0 1 0 0,-1-1-1 0 0,0 1 0 0 0,0 0 0 0 0,1 0 0 0 0,-1 0 0 0 0,0-1 0 0 0,0 1 0 0 0,0 0 0 0 0,-1 0 0 0 0,1-1 0 0 0,0-1 0 0 0,-1 0 5 0 0,0 0 0 0 0,0 0 0 0 0,0 0 0 0 0,0 1 0 0 0,-1-2 0 0 0,1 2 0 0 0,-1 0 0 0 0,1-1 0 0 0,-1 1 0 0 0,0 0 0 0 0,1-1 0 0 0,-1 2 0 0 0,0-1 0 0 0,0-1 0 0 0,0 2 0 0 0,0-1 0 0 0,0 1 0 0 0,0-1 0 0 0,-4 0 0 0 0,-7-8 473 0 0,10 9-454 0 0,0-1 1 0 0,0 1-1 0 0,0 0 1 0 0,1-1 0 0 0,-1 1-1 0 0,-1 1 1 0 0,1-1 0 0 0,0 1-1 0 0,0 0 1 0 0,-1 0 0 0 0,1 0-1 0 0,0 0 1 0 0,-1 1-1 0 0,1-1 1 0 0,0 1 0 0 0,0 1-1 0 0,1-2 1 0 0,-2 2 0 0 0,1-1-1 0 0,0 0 1 0 0,0 2 0 0 0,-3 1-1 0 0,-12 8-33 0 0,15-9-68 0 0,-1-1 0 0 0,-1 2 0 0 0,2-2 0 0 0,-1 1 0 0 0,0 1 0 0 0,0 0 0 0 0,1-1 0 0 0,0 1 0 0 0,0 0 0 0 0,-3 6 0 0 0,1-2 0 0 0,4-7-17 0 0,0 2 0 0 0,-1-1 0 0 0,1 1 1 0 0,0-1-1 0 0,0 0 0 0 0,0 1 0 0 0,0 0 0 0 0,0 0 1 0 0,1-1-1 0 0,-1 0 0 0 0,1 1 0 0 0,0 0 0 0 0,-1 0 1 0 0,1-1-1 0 0,0 2 0 0 0,0 1 0 0 0,1 4 7 0 0,0-1 1 0 0,0 0-1 0 0,5 16 0 0 0,0-13-13 0 0,-1-5-25 0 0,2 0-1 0 0,1 0 1 0 0,-1-2-1 0 0,1 2 0 0 0,13 5 1 0 0,-16-9-16 0 0,0 1-1 0 0,0-2 1 0 0,0 0 0 0 0,0 0-1 0 0,-1-1 1 0 0,1 1 0 0 0,0-1-1 0 0,0 0 1 0 0,0 0 0 0 0,1-1-1 0 0,7-1 1 0 0,22-21-45 0 0,-33 21 80 0 0,1 0 0 0 0,0-1 0 0 0,0 1 0 0 0,0-1 0 0 0,0 0 0 0 0,0 0 0 0 0,-1 0 0 0 0,1-1 0 0 0,-1 1 0 0 0,0-1 0 0 0,3-5 0 0 0,2-13 6 0 0,-7 17 0 0 0,0-22 0 0 0,0 26 1 0 0,0 0 1 0 0,0 0 0 0 0,0 0 0 0 0,0 0 0 0 0,0-1 0 0 0,0 1 0 0 0,0-1 0 0 0,0 1 0 0 0,0-1 0 0 0,0 1 0 0 0,-2-1 0 0 0,1-4 61 0 0,1 4 1290 0 0,-4 13-1070 0 0,4 15-70 0 0,4 4-213 0 0,-4-29-76 0 0,1 0-365 0 0,2 1 197 0 0,0 0 0 0 0,1-1-1 0 0,0 0 1 0 0,-1 1 0 0 0,1-2 0 0 0,0 1-1 0 0,0-1 1 0 0,0 0 0 0 0,-1 0 0 0 0,1 0-1 0 0,-1 0 1 0 0,1-1 0 0 0,0 1 0 0 0,6-4-1 0 0,0-4-2087 0 0,-6 3 1343 0 0,3 0-884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7.0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 8 1840 0 0,'-26'-8'11477'0'0,"28"9"-11406"0"0,-1 0-1 0 0,1 1 1 0 0,-1-1 0 0 0,0 0-1 0 0,1 1 1 0 0,-1-1 0 0 0,0 1-1 0 0,0-1 1 0 0,0 1 0 0 0,0 0 0 0 0,-1-1-1 0 0,1 1 1 0 0,0 0 0 0 0,-1 0-1 0 0,1-1 1 0 0,-1 1 0 0 0,0 0-1 0 0,1 0 1 0 0,-1 2 0 0 0,4 13 310 0 0,-2-13-303 0 0,-1 1 0 0 0,0-1 0 0 0,0 0 0 0 0,0 1 0 0 0,0-1 0 0 0,-1 1 0 0 0,0-1 0 0 0,0 1 1 0 0,0-1-1 0 0,0 1 0 0 0,-2 6 0 0 0,2-9-56 0 0,-1 0 1 0 0,1 0 0 0 0,0 1-1 0 0,1-1 1 0 0,-1 0-1 0 0,0 0 1 0 0,1 0 0 0 0,-1 0-1 0 0,1 1 1 0 0,-1-1-1 0 0,1 0 1 0 0,0 0 0 0 0,0 0-1 0 0,0 0 1 0 0,0-1-1 0 0,0 1 1 0 0,2 2 0 0 0,-2-3-17 0 0,-1-1 1 0 0,1 1-1 0 0,-1 0 1 0 0,0 0-1 0 0,0-1 1 0 0,1 1-1 0 0,-1 0 1 0 0,0 0-1 0 0,0-1 1 0 0,0 1-1 0 0,0 0 1 0 0,1 0 0 0 0,-1-1-1 0 0,-1 1 1 0 0,1 0-1 0 0,0 0 1 0 0,0 0-1 0 0,0 0-6 0 0,0 0 0 0 0,0-1 1 0 0,0 1-1 0 0,0 0 0 0 0,0-1 0 0 0,0 1 0 0 0,0 0 0 0 0,0-1 0 0 0,0 1 0 0 0,0 0 0 0 0,0-1 1 0 0,0 1-1 0 0,1 0 0 0 0,-1-1 0 0 0,0 1 0 0 0,0-1 0 0 0,1 1 0 0 0,-1-1 0 0 0,1 2 0 0 0,-1-2 0 0 0,2 2 0 0 0,-1 0 0 0 0,1-1 0 0 0,-1 1 0 0 0,0 0 0 0 0,0 0 0 0 0,0 0 0 0 0,0 0 0 0 0,0 0 0 0 0,0 1 0 0 0,0 1 0 0 0,0-1 0 0 0,0-1 0 0 0,0-1 0 0 0,1 1 0 0 0,-1 0 0 0 0,0 0 0 0 0,1 0 0 0 0,-1-1 0 0 0,1 1 0 0 0,-1 0 0 0 0,1-1 0 0 0,0 0 0 0 0,0 1 0 0 0,-1-1 0 0 0,1 0 0 0 0,0 0 0 0 0,0 0 0 0 0,1 0 0 0 0,2 1 0 0 0,-3-1-4 0 0,0 0-1 0 0,0 0 0 0 0,-1-1 0 0 0,1 1 0 0 0,0-1 0 0 0,0 1 0 0 0,0-1 0 0 0,-1 0 0 0 0,1 0 0 0 0,0 1 0 0 0,0-1 0 0 0,0 0 0 0 0,0-1 0 0 0,0 1 0 0 0,0 0 0 0 0,2-1 0 0 0,0 0-4 0 0,6-2-57 0 0,23-13-14 0 0,-22 8 80 0 0,14-24 0 0 0,-23 30 0 0 0,-1 0 0 0 0,0 0 0 0 0,0 0 0 0 0,0 0 0 0 0,0 0 0 0 0,-1 0 0 0 0,1 0 0 0 0,0 0 0 0 0,-1 0 0 0 0,0 0 0 0 0,1 0 0 0 0,-1-1 0 0 0,0 1 0 0 0,0 0 0 0 0,-1-4 0 0 0,1 5 0 0 0,0-1 0 0 0,0 0 1 0 0,0 1-1 0 0,0-1 1 0 0,0 1-1 0 0,0-1 1 0 0,1 0-1 0 0,0-2 1 0 0,0 2 4 0 0,-1 0 1 0 0,0 1-1 0 0,1-1 1 0 0,-1 1-1 0 0,0-1 1 0 0,0 0-1 0 0,0 1 0 0 0,0-4 1 0 0,-1 1 9 0 0,0-1 1 0 0,1 0-1 0 0,0 0 1 0 0,0-7-1 0 0,1-2 36 0 0,-4 8-30 0 0,3 4 576 0 0,9 14-245 0 0,-8-10-317 0 0,1 0-1 0 0,-1 1 0 0 0,0-1 1 0 0,0 1-1 0 0,0-1 0 0 0,0 1 0 0 0,-1 0 1 0 0,1-1-1 0 0,-1 1 0 0 0,1 0 0 0 0,-1 4 1 0 0,4 18 93 0 0,2-1-80 0 0,-4-16-4 0 0,0-1 0 0 0,0 0-1 0 0,6 14 1 0 0,-2-8 19 0 0,0 0 1 0 0,-1 0-1 0 0,4 17 0 0 0,-7-24-94 0 0,1 0 0 0 0,-1 0 0 0 0,1 0 0 0 0,1 0 0 0 0,5 7 0 0 0,-5-6-120 0 0,-3-6 32 0 0,0 0 0 0 0,0 0 0 0 0,0 1 0 0 0,0-1 0 0 0,1 0 0 0 0,-1 0 0 0 0,0 0 0 0 0,0 0 0 0 0,1-1 0 0 0,-1 1 0 0 0,0 0 0 0 0,1-1 0 0 0,-1 1 0 0 0,1 0 0 0 0,-1-1 0 0 0,1 0 0 0 0,-1 1 0 0 0,1-1 0 0 0,0 0 0 0 0,-1 0 0 0 0,1 0 0 0 0,-1 0 0 0 0,1 0 0 0 0,-1 0 0 0 0,1 0 0 0 0,-1 0 0 0 0,1-1 0 0 0,-1 1 0 0 0,1-1 0 0 0,-1 1 0 0 0,3-2 0 0 0,10-6-951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7.45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7368 0 0,'0'0'1996'0'0,"2"2"-648"0"0,1 3-683 0 0,0-1 1 0 0,0 1 0 0 0,0 0 0 0 0,3 9 0 0 0,14 47 227 0 0,-16-47-570 0 0,15 39 349 0 0,4 16-115 0 0,-18-46-467 0 0,2 0-1 0 0,0 0 1 0 0,2-1-1 0 0,0 0 1 0 0,15 23-1 0 0,-7-16-54 0 0,14 19-6 0 0,4 5-397 0 0,-34-52 30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8.06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1 294 2760 0 0,'1'0'3465'0'0,"27"-13"2017"0"0,-16 8-5107 0 0,0-1 0 0 0,21-13 0 0 0,-22 11-274 0 0,-2 1 1 0 0,1-1 0 0 0,-1-1 0 0 0,0 0-1 0 0,0 0 1 0 0,-1 0 0 0 0,-1-1 0 0 0,0-1 0 0 0,0 1-1 0 0,-1-1 1 0 0,0 0 0 0 0,-1 0 0 0 0,0-1-1 0 0,4-15 1 0 0,-5 14 137 0 0,-1 6-54 0 0,-1 1-1 0 0,-1-1 0 0 0,1 0 1 0 0,-1 0-1 0 0,0-11 1 0 0,-1 17-157 0 0,0 0 0 0 0,0 0 0 0 0,0 0 0 0 0,0 0 0 0 0,0 0 0 0 0,0 0 0 0 0,0 0 0 0 0,0 0 0 0 0,-1 1 0 0 0,1-1 0 0 0,0 0 0 0 0,-1 0 0 0 0,1 0 1 0 0,-1 0-1 0 0,1 0 0 0 0,-1 1 0 0 0,1-1 0 0 0,-1 0 0 0 0,0 0 0 0 0,-1 0 0 0 0,1 0-1 0 0,0 0 0 0 0,0 1 1 0 0,-1-1-1 0 0,1 1 0 0 0,0 0 0 0 0,0-1 0 0 0,-1 1 0 0 0,1 0 0 0 0,0 0 1 0 0,-1 0-1 0 0,1 0 0 0 0,0 0 0 0 0,0 0 0 0 0,-1 0 0 0 0,-1 1 0 0 0,-14 7 102 0 0,3 0-50 0 0,6-5-14 0 0,1 1 0 0 0,0 0 0 0 0,0 0 0 0 0,0 1 0 0 0,1-1 0 0 0,-1 2 0 0 0,1-1 0 0 0,1 1-1 0 0,-1 0 1 0 0,1 0 0 0 0,0 0 0 0 0,0 1 0 0 0,0 0 0 0 0,-4 11 0 0 0,3-6 10 0 0,2-6-44 0 0,2 0 0 0 0,-1 0 1 0 0,1 0-1 0 0,0 0 0 0 0,0 0 0 0 0,0 1 0 0 0,1-1 1 0 0,-1 13-1 0 0,2-9 70 0 0,0 0 0 0 0,1 0 0 0 0,0-1 0 0 0,0 1 1 0 0,1 0-1 0 0,3 9 0 0 0,-2-14-67 0 0,-1 1 1 0 0,1-1-1 0 0,0 0 0 0 0,0 0 1 0 0,0 0-1 0 0,1 0 0 0 0,-1-1 0 0 0,1 1 1 0 0,1-1-1 0 0,-1 0 0 0 0,6 4 1 0 0,-1 0-24 0 0,1-1 1 0 0,19 9-1 0 0,-24-13-6 0 0,0-1 0 0 0,0 0 0 0 0,0 0 0 0 0,1 0 0 0 0,-1-1 0 0 0,0 0 0 0 0,1 0 0 0 0,8 0-1 0 0,-5-1-18 0 0,11 1-169 0 0,33-5 0 0 0,-46 3 68 0 0,0-1 1 0 0,0 1 0 0 0,-1-1 0 0 0,1 0 0 0 0,-1-1 0 0 0,1 0 0 0 0,-1 0 0 0 0,11-7-1 0 0,-9 5-28 0 0,-6 4 79 0 0,0 0 0 0 0,0-1 0 0 0,0 1 0 0 0,0 0 0 0 0,0-1 0 0 0,-1 1-1 0 0,1-1 1 0 0,-1 0 0 0 0,3-3 0 0 0,-1 0-18 0 0,0 0 0 0 0,0-1 0 0 0,-1 1 0 0 0,0-1 0 0 0,0 0 0 0 0,0 1 0 0 0,1-12 0 0 0,-2 11-11 0 0,0 1 0 0 0,1-1 0 0 0,4-9-1 0 0,-4 10 73 0 0,-1 1 0 0 0,1-1-1 0 0,-1 0 1 0 0,1 1 0 0 0,-1-1-1 0 0,0-6 1 0 0,-1 9 970 0 0,1 3-891 0 0,1 1-1 0 0,-1-1 1 0 0,0 0-1 0 0,1 0 1 0 0,-1 0 0 0 0,0 1-1 0 0,0-1 1 0 0,0 0-1 0 0,0 1 1 0 0,0-1 0 0 0,-1 1-1 0 0,1 0 1 0 0,0-1-1 0 0,-1 1 1 0 0,1-1 0 0 0,-1 1-1 0 0,1 0 1 0 0,-1 2-1 0 0,6 13 78 0 0,-4-12-108 0 0,1 1 0 0 0,-1 0-1 0 0,0 0 1 0 0,-1 0-1 0 0,0 0 1 0 0,1 7-1 0 0,5 20 20 0 0,3 13 18 0 0,-7-37-64 0 0,2 1 0 0 0,-1-3 12 0 0,-6-11 35 0 0,0 0 0 0 0,1-1 0 0 0,0 1 0 0 0,0 0 0 0 0,0 0 0 0 0,-1-5 0 0 0,0-6 15 0 0,-1 4 1 0 0,0 1 0 0 0,-1-22 0 0 0,1 11 6 0 0,3 18-36 0 0,-1 0-1 0 0,1 0 0 0 0,-1 1 1 0 0,1-1-1 0 0,0 0 0 0 0,0 0 1 0 0,0 1-1 0 0,1-6 0 0 0,1 2 31 0 0,0-1-1 0 0,0 1 0 0 0,1 0 0 0 0,0 1 1 0 0,0-1-1 0 0,0 0 0 0 0,1 1 0 0 0,0 0 1 0 0,0 0-1 0 0,0 0 0 0 0,0 0 0 0 0,1 0 1 0 0,0 1-1 0 0,0 0 0 0 0,8-5 0 0 0,8-4 105 0 0,1 1 0 0 0,38-16 0 0 0,-60 28-168 0 0,27-12 1 0 0,44-12 0 0 0,-44 14 19 0 0,-24 9-246 0 0,0-1 0 0 0,0 1-1 0 0,1 0 1 0 0,-1 0 0 0 0,0 0 0 0 0,0 0 0 0 0,1 1 0 0 0,5-1 0 0 0,-1 1-4462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0:44.41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729 115 456 0 0,'-3'-13'6022'0'0,"1"11"-5836"0"0,1-1 0 0 0,-1 0 0 0 0,0 1 0 0 0,0-1 0 0 0,0 1 0 0 0,0 0 0 0 0,0 0 0 0 0,-5-4 0 0 0,7 6 22 0 0,-1-1-134 0 0,0-1 0 0 0,0 1 0 0 0,0 0 0 0 0,0 0 0 0 0,0 0 0 0 0,0 0 0 0 0,0 0 0 0 0,0 0 0 0 0,0 0 0 0 0,-1 0 1 0 0,1 0-1 0 0,0 1 0 0 0,-3-2 0 0 0,0-1 281 0 0,-2-1-34 0 0,0 1 0 0 0,-1-1 0 0 0,1 1 0 0 0,-1 0 0 0 0,0 1 0 0 0,1 0 0 0 0,-13-3 0 0 0,-64-13 1487 0 0,76 17-1764 0 0,0 1 0 0 0,0-1 1 0 0,0 1-1 0 0,0 1 0 0 0,0-1 1 0 0,0 1-1 0 0,0 1 1 0 0,1-1-1 0 0,-12 5 0 0 0,-10 1 289 0 0,-4 4 203 0 0,11-3 80 0 0,16-6-519 0 0,4-2-82 0 0,0 0 0 0 0,-1 0-1 0 0,1 1 1 0 0,0-1 0 0 0,0 0 0 0 0,0 1 0 0 0,0-1 0 0 0,0 1-1 0 0,0-1 1 0 0,0 1 0 0 0,1 0 0 0 0,-1-1 0 0 0,0 1 0 0 0,-1 1-1 0 0,0 0 5 0 0,0 0-1 0 0,1-1 0 0 0,-1 1 0 0 0,0-1 0 0 0,0 0 0 0 0,0 0 0 0 0,-5 2 0 0 0,-3 3-19 0 0,6-4 1 0 0,4-2 0 0 0,-1 0 0 0 0,0 0 0 0 0,0 0 0 0 0,0 1 0 0 0,1-1 0 0 0,-1 1 0 0 0,0-1 0 0 0,1 0 0 0 0,-1 1 0 0 0,0-1 0 0 0,1 1 0 0 0,-1 0 0 0 0,0-1 0 0 0,1 1 0 0 0,-1-1 0 0 0,1 1 0 0 0,-1 0 0 0 0,1 0 0 0 0,-1 0 0 0 0,-17 15 0 0 0,6-6 36 0 0,11-7-13 0 0,-1 0-2 0 0,-62 36 361 0 0,31-9 242 0 0,32-29-613 0 0,0 0 1 0 0,0 0-1 0 0,0 0 0 0 0,0 0 1 0 0,0 1-1 0 0,0-1 1 0 0,0 0-1 0 0,0 0 1 0 0,1 1-1 0 0,-1-1 0 0 0,1 0 1 0 0,-1 2-1 0 0,-2 3 35 0 0,-4 13 100 0 0,7-17-136 0 0,-1-1 0 0 0,1 1-1 0 0,0-1 1 0 0,-1 0-1 0 0,1 1 1 0 0,-1-1-1 0 0,1 1 1 0 0,-1-1-1 0 0,0 0 1 0 0,1 0 0 0 0,-1 1-1 0 0,0-1 1 0 0,0 0-1 0 0,0 0 1 0 0,0 0-1 0 0,0 0 1 0 0,0 0-1 0 0,0 0 1 0 0,0 0 0 0 0,-2 0-1 0 0,1 1-5 0 0,1-1 0 0 0,-1 0-1 0 0,0 0 1 0 0,1 0 0 0 0,0 1 0 0 0,-1-1-1 0 0,1 1 1 0 0,0-1 0 0 0,-1 1 0 0 0,1 0-1 0 0,0-1 1 0 0,0 1 0 0 0,1 0 0 0 0,-1 0-1 0 0,0 0 1 0 0,0 0 0 0 0,1 0-1 0 0,-1 2 1 0 0,0-1-4 0 0,0 0 0 0 0,0 0-1 0 0,0 0 1 0 0,-1 0 0 0 0,-2 4-1 0 0,-2 2 38 0 0,-2 1-7 0 0,0-1 1 0 0,-13 13-1 0 0,10-11-30 0 0,11-6 0 0 0,-1-1 0 0 0,-8 11 0 0 0,5-4 0 0 0,8-2 0 0 0,-4-8 0 0 0,1 0 0 0 0,-1-1 0 0 0,1 1 0 0 0,-1 0 0 0 0,1 0 0 0 0,-1 0 0 0 0,0-1 0 0 0,1 1 0 0 0,-1 0 0 0 0,0 0 0 0 0,1 0 0 0 0,-1 0 0 0 0,0 0 0 0 0,0 1 0 0 0,-4 2 0 0 0,3-3 0 0 0,0 1 0 0 0,0-1 0 0 0,1 0 0 0 0,-1 1 0 0 0,1-1 0 0 0,-1 0 0 0 0,1 1 0 0 0,0-1 0 0 0,0 1 0 0 0,0-1 0 0 0,-1 0 0 0 0,2 4 0 0 0,-3 10 0 0 0,-1-9 1 0 0,2-5 2 0 0,1 0 0 0 0,-1 0 0 0 0,1-1 1 0 0,-1 1-1 0 0,1 0 0 0 0,0 0 0 0 0,-1 0 0 0 0,1 0 1 0 0,0 0-1 0 0,0 0 0 0 0,0 0 0 0 0,-1 0 0 0 0,1 0 0 0 0,0 0 1 0 0,0 0-1 0 0,0 0 0 0 0,1 0 0 0 0,-1-1 0 0 0,0 3 0 0 0,1-1 4 0 0,0-2-3 0 0,-1 1 0 0 0,1 0-1 0 0,-1 0 1 0 0,0-1 0 0 0,1 1 0 0 0,-1 0 0 0 0,1 0 0 0 0,-1 0 0 0 0,0 0 0 0 0,0-1 0 0 0,0 1 0 0 0,1 0-1 0 0,-1 0 1 0 0,0 0 0 0 0,0 0 0 0 0,0 0 0 0 0,0 0 0 0 0,-1-1 0 0 0,1 1 0 0 0,0 0 0 0 0,0 0 0 0 0,0 0 0 0 0,-1 0-1 0 0,1 0 1 0 0,0-1 0 0 0,-1 1 0 0 0,1 0 0 0 0,-1 0 0 0 0,1 0 0 0 0,-1-1 0 0 0,1 1 0 0 0,-1 0 0 0 0,1-1-1 0 0,-1 1 1 0 0,0-1 0 0 0,1 1 0 0 0,-2 0 0 0 0,1 0-1 0 0,1-1 1 0 0,-1 1-1 0 0,1 0 0 0 0,0-1 1 0 0,-1 1-1 0 0,1 0 0 0 0,0 0 1 0 0,0-1-1 0 0,-1 1 0 0 0,1 0 1 0 0,0 0-1 0 0,0-1 0 0 0,0 1 1 0 0,0 0-1 0 0,0 0 0 0 0,0-1 1 0 0,0 1-1 0 0,0 0 0 0 0,0 0 0 0 0,0 0 1 0 0,1-1-1 0 0,-1 1 0 0 0,0 0 1 0 0,0-1-1 0 0,1 1 0 0 0,-1 0 1 0 0,1 0-1 0 0,0 0 1 0 0,-1 1 0 0 0,1-1 0 0 0,-1 0 0 0 0,0 0 0 0 0,1 0 0 0 0,-1 0 0 0 0,0 1-1 0 0,0-1 1 0 0,0 0 0 0 0,0 0 0 0 0,0 0 0 0 0,0 3 0 0 0,-4 8 56 0 0,3-9-44 0 0,0-1 1 0 0,1 1 0 0 0,-1 0 0 0 0,0 0 0 0 0,1 0 0 0 0,0-1 0 0 0,-1 1 0 0 0,1 0 0 0 0,0 0 0 0 0,1 3-1 0 0,-1-5-12 0 0,0 0-1 0 0,0 0 0 0 0,0 0 0 0 0,0 0 0 0 0,0 0 0 0 0,0 0 1 0 0,-1 0-1 0 0,1 0 0 0 0,0 0 0 0 0,-1 0 0 0 0,1 0 0 0 0,0 0 1 0 0,-1 0-1 0 0,1 0 0 0 0,-1 0 0 0 0,0 0 0 0 0,1 0 0 0 0,-1-1 1 0 0,0 1-1 0 0,1 0 0 0 0,-3 1 0 0 0,3-1 0 0 0,-1-1 0 0 0,0 1 0 0 0,0 0-1 0 0,1 0 1 0 0,-1-1 0 0 0,0 1 0 0 0,1 0 0 0 0,-1 0-1 0 0,1 0 1 0 0,-1 0 0 0 0,1 0 0 0 0,0 0 0 0 0,-1 0-1 0 0,1 0 1 0 0,0 0 0 0 0,0 1 0 0 0,3 7 13 0 0,-2-9-13 0 0,-1 1 0 0 0,1 0 0 0 0,-1-1-1 0 0,0 1 1 0 0,1 0 0 0 0,-1 0 0 0 0,0-1 0 0 0,1 1-1 0 0,-1 0 1 0 0,0 0 0 0 0,0-1 0 0 0,0 1 0 0 0,0 0-1 0 0,0 0 1 0 0,0 0 0 0 0,0 0 0 0 0,-4 11 8 0 0,4-11-11 0 0,-1-1 0 0 0,1 1 0 0 0,0 0 0 0 0,-1-1 0 0 0,1 1 0 0 0,0 0 0 0 0,0-1 0 0 0,0 1 0 0 0,0 0 0 0 0,0-1 0 0 0,-1 1 0 0 0,1 0 0 0 0,0-1 0 0 0,1 1 0 0 0,-1 0 0 0 0,0-1 0 0 0,0 1 0 0 0,0 0 0 0 0,0-1 0 0 0,0 1 0 0 0,1 0 0 0 0,-1-1 0 0 0,0 1 0 0 0,1 0-1 0 0,-1-1 1 0 0,0 1 0 0 0,1-1 0 0 0,0 2 0 0 0,0-1 1 0 0,-1 1-1 0 0,1 0 1 0 0,-1 0-1 0 0,1 0 1 0 0,-1-1-1 0 0,0 1 1 0 0,1 0-1 0 0,-1 0 1 0 0,0 0-1 0 0,0 3 1 0 0,-1-3 4 0 0,1-1-1 0 0,0 1 1 0 0,0 0 0 0 0,0-1 0 0 0,0 1 0 0 0,0-1 0 0 0,1 1-1 0 0,-1 0 1 0 0,1-1 0 0 0,-1 1 0 0 0,1-1 0 0 0,-1 1 0 0 0,1-1-1 0 0,0 1 1 0 0,0 1 0 0 0,0-3-1 0 0,0 1 0 0 0,0 0 0 0 0,-1-1 1 0 0,1 1-1 0 0,0 0 0 0 0,-1-1 0 0 0,1 1 0 0 0,-1 0 0 0 0,1 0 0 0 0,-1-1 1 0 0,1 1-1 0 0,-1 0 0 0 0,1 0 0 0 0,-1 0 0 0 0,0 0 0 0 0,0 0 0 0 0,1 0 1 0 0,-1 0-1 0 0,0 0 0 0 0,0-1 0 0 0,0 1 0 0 0,0 0 0 0 0,0 0 0 0 0,0 0 1 0 0,0 0-1 0 0,0 0 0 0 0,-1 0 0 0 0,1 1 0 0 0,0-1-2 0 0,0-1 0 0 0,-1 1 1 0 0,1 0-1 0 0,0-1 0 0 0,0 1 0 0 0,1 0 0 0 0,-1-1 1 0 0,0 1-1 0 0,0 0 0 0 0,0-1 0 0 0,0 1 0 0 0,0 0 1 0 0,1-1-1 0 0,-1 1 0 0 0,0-1 0 0 0,1 1 0 0 0,-1-1 1 0 0,0 1-1 0 0,1-1 0 0 0,-1 1 0 0 0,1-1 1 0 0,-1 1-1 0 0,1-1 0 0 0,0 1 0 0 0,-1 0-1 0 0,1-1 0 0 0,-1 0 0 0 0,0 0 0 0 0,1 1-1 0 0,-1-1 1 0 0,0 1 0 0 0,1-1 0 0 0,-1 0 0 0 0,0 1 0 0 0,1-1 0 0 0,-1 1-1 0 0,0-1 1 0 0,0 0 0 0 0,0 1 0 0 0,1-1 0 0 0,-1 1 0 0 0,0-1 0 0 0,0 1-1 0 0,0-1 1 0 0,0 1 0 0 0,0-1 0 0 0,0 1 0 0 0,0-1 0 0 0,0 1 0 0 0,0-1-1 0 0,0 1 1 0 0,0-1 0 0 0,0 1 0 0 0,0-1 0 0 0,0 1 0 0 0,-1-1 0 0 0,1 1-1 0 0,0-1 1 0 0,0 1 0 0 0,0-1 0 0 0,-1 0 0 0 0,1 1 0 0 0,0-1 0 0 0,-1 1-1 0 0,-15 18 60 0 0,16-12-49 0 0,1 5 30 0 0,-2-11-39 0 0,1 1 0 0 0,0-1 0 0 0,1 1 0 0 0,-1-1 0 0 0,0 1 0 0 0,0-1 0 0 0,1 1 0 0 0,-1-1 0 0 0,0 1 0 0 0,1-1 0 0 0,0 2 0 0 0,2 1 21 0 0,-2-3-21 0 0,-1-1 0 0 0,1 1 0 0 0,0 0-1 0 0,-1 0 1 0 0,1-1 0 0 0,-1 1 0 0 0,1 0-1 0 0,-1 0 1 0 0,1 0 0 0 0,-1 0 0 0 0,0 0-1 0 0,0 0 1 0 0,1 0 0 0 0,-1 0 0 0 0,0 0-1 0 0,0 0 1 0 0,0 0 0 0 0,0 0 0 0 0,0 0-1 0 0,0 0 1 0 0,0 0 0 0 0,0 0 0 0 0,0 0-1 0 0,-1 0 1 0 0,1 0 0 0 0,0 0 0 0 0,-1 1-1 0 0,0-2 1 0 0,1 1 0 0 0,0 0 0 0 0,0-1 0 0 0,0 1 0 0 0,-1-1 0 0 0,1 1 0 0 0,0-1 0 0 0,0 1 0 0 0,0 0 0 0 0,0-1 0 0 0,0 1 0 0 0,0 0 0 0 0,0-1 0 0 0,0 1 0 0 0,0-1 0 0 0,0 1 0 0 0,1 0 0 0 0,-1-1 0 0 0,0 1 0 0 0,0-1 0 0 0,0 1 0 0 0,1-1 0 0 0,-1 1 0 0 0,0-1 0 0 0,1 1 0 0 0,-1-1 0 0 0,0 1 0 0 0,1 0 0 0 0,0-1-1 0 0,-1 1 0 0 0,1 0 0 0 0,0 0 1 0 0,-1-1-1 0 0,0 1 0 0 0,1 0 0 0 0,-1 0 1 0 0,0 0-1 0 0,1-1 0 0 0,-1 1 0 0 0,0 0 1 0 0,0 0-1 0 0,1 0 0 0 0,-1 1 0 0 0,-1 9 45 0 0,1-9-36 0 0,0-1-1 0 0,0 1 1 0 0,0 0-1 0 0,0 0 0 0 0,0 0 1 0 0,0 0-1 0 0,0 0 0 0 0,1 0 1 0 0,-1 0-1 0 0,1 0 1 0 0,0 0-1 0 0,-1 0 0 0 0,1 0 1 0 0,2 2-1 0 0,-2-2-6 0 0,0-1 0 0 0,0 1 0 0 0,0 0 0 0 0,0-1 0 0 0,0 1 0 0 0,-1 0 0 0 0,1-1 0 0 0,0 1 0 0 0,-1 0 0 0 0,1 0 0 0 0,-1 0-1 0 0,0-1 1 0 0,1 1 0 0 0,-1 0 0 0 0,0 0 0 0 0,0 0 0 0 0,-1 2 0 0 0,1-3-3 0 0,0 1 0 0 0,1 0 0 0 0,-1-1 0 0 0,0 1 0 0 0,0-1 0 0 0,1 1 0 0 0,-1-1-1 0 0,1 0 1 0 0,0 1 0 0 0,-1-1 0 0 0,1 1 0 0 0,0-1 0 0 0,0 0 0 0 0,1 2 0 0 0,-1-2 2 0 0,-1 0 1 0 0,1 0 0 0 0,0 0 0 0 0,0 0-1 0 0,-1 0 1 0 0,1 0 0 0 0,-1 0 0 0 0,1 0-1 0 0,-1 1 1 0 0,0-1 0 0 0,1 0 0 0 0,-1 0-1 0 0,0 0 1 0 0,0 1 0 0 0,0-1 0 0 0,0 0-1 0 0,0 0 1 0 0,0 1 0 0 0,0 1 0 0 0,0-3-3 0 0,0 1 0 0 0,0-1 1 0 0,-1 1-1 0 0,1 0 1 0 0,0-1-1 0 0,0 1 0 0 0,0 0 1 0 0,0-1-1 0 0,0 1 1 0 0,1-1-1 0 0,-1 1 0 0 0,0 0 1 0 0,0-1-1 0 0,0 1 0 0 0,0-1 1 0 0,1 1-1 0 0,-1-1 1 0 0,0 1-1 0 0,0 0 0 0 0,1-1 1 0 0,-1 1-1 0 0,1-1 0 0 0,-1 1 1 0 0,0-1-1 0 0,1 0 1 0 0,-1 1-1 0 0,1-1 0 0 0,-1 1 1 0 0,2-1-1 0 0,-2 1 0 0 0,1-1 0 0 0,0 1 0 0 0,0 0 0 0 0,-1-1 0 0 0,1 1 0 0 0,0 0 0 0 0,-1 0 0 0 0,1-1 0 0 0,-1 1 0 0 0,1 0 0 0 0,-1 0 0 0 0,1 0 0 0 0,-1 0 0 0 0,0 0-1 0 0,1-1 1 0 0,-1 3 0 0 0,1 1-1 0 0,0-1 0 0 0,1 1 0 0 0,-1-1 0 0 0,1 1 0 0 0,0-1 0 0 0,3 5 0 0 0,-4-6 25 0 0,1 1 0 0 0,0 0 0 0 0,-1 0 0 0 0,1 0 0 0 0,-1-1-1 0 0,0 1 1 0 0,0 0 0 0 0,0 1 0 0 0,0-1 0 0 0,0 4 0 0 0,-1-4-22 0 0,0-1 0 0 0,1 1 0 0 0,-1-1 0 0 0,1 0 0 0 0,0 1 0 0 0,0-1 0 0 0,0 1 0 0 0,1 2 0 0 0,-1-3-2 0 0,0 0 0 0 0,0 0 0 0 0,0 0-1 0 0,-1 0 1 0 0,1 0 0 0 0,-1 0 0 0 0,1 0 0 0 0,-1 0 0 0 0,0 0 0 0 0,1 1 0 0 0,-2 3-1 0 0,2-4 9 0 0,-1 0-1 0 0,0 0 0 0 0,1 0 0 0 0,-1 0 1 0 0,1 0-1 0 0,-1-1 0 0 0,1 1 0 0 0,0 0 0 0 0,0 0 1 0 0,0-1-1 0 0,0 1 0 0 0,0 0 0 0 0,0-1 1 0 0,0 1-1 0 0,1-1 0 0 0,1 3 0 0 0,-1-3 12 0 0,0 1 0 0 0,-1 0 0 0 0,1 1 0 0 0,0-1 0 0 0,-1 0 0 0 0,0 0 0 0 0,0 1 0 0 0,2 2 0 0 0,2 6 14 0 0,6 6 8 0 0,-6-10-41 0 0,-3-6 0 0 0,-1 1 0 0 0,0 0 0 0 0,0-1 0 0 0,0 1 0 0 0,0 0 0 0 0,0 0 0 0 0,0-1 0 0 0,0 1 0 0 0,0 0 0 0 0,-1 0 0 0 0,1 2 0 0 0,12 27 0 0 0,-10-24 0 0 0,-1 1 0 0 0,0-1 0 0 0,0 1 0 0 0,2 15 0 0 0,-5-22 0 0 0,1 0 0 0 0,0-1 0 0 0,0 1 0 0 0,0 0 0 0 0,0 0 0 0 0,0-1 0 0 0,0 1 0 0 0,0 0 0 0 0,1 0 0 0 0,-1-1 0 0 0,0 1 0 0 0,0 0 0 0 0,0-1 0 0 0,1 1 0 0 0,-1 0 0 0 0,0 0 0 0 0,1-1 0 0 0,-1 1 0 0 0,1-1 0 0 0,-1 1 0 0 0,1 0 0 0 0,-1-1 0 0 0,1 1 0 0 0,0 0 0 0 0,1 1 0 0 0,2 7 0 0 0,6 9 0 0 0,-1-1 0 0 0,-8-14 2 0 0,1 0-1 0 0,-1 0 0 0 0,1-1 1 0 0,-1 1-1 0 0,1 0 0 0 0,0-1 1 0 0,4 4-1 0 0,-5-5 5 0 0,3 3 9 0 0,0 0 1 0 0,-1 0-1 0 0,1 0 0 0 0,-1 1 1 0 0,1-1-1 0 0,3 9 0 0 0,3 4 56 0 0,-4-5-49 0 0,1-1 0 0 0,14 18 1 0 0,6-7 33 0 0,-23-19-43 0 0,0 0 1 0 0,0 0-1 0 0,0 1 1 0 0,0-1-1 0 0,0 1 1 0 0,4 7-1 0 0,-7-11-9 0 0,-1 0-1 0 0,0 1 0 0 0,1-1 0 0 0,-1 0 1 0 0,0 1-1 0 0,1-1 0 0 0,-1 0 0 0 0,0 1 1 0 0,1-1-1 0 0,-1 0 0 0 0,1 0 0 0 0,-1 0 1 0 0,0 1-1 0 0,1-1 0 0 0,-1 0 0 0 0,1 0 1 0 0,0 0-1 0 0,2 1-2 0 0,13 11-3 0 0,-14-10 9 0 0,0 0 0 0 0,1-1 0 0 0,-1 1 0 0 0,0 0 0 0 0,1-1 0 0 0,0 1 0 0 0,3 1 0 0 0,-2-1-1 0 0,1 0 1 0 0,0 1-1 0 0,-1 0 1 0 0,0 0 0 0 0,1 0-1 0 0,3 4 1 0 0,-5-4-4 0 0,1 0 1 0 0,-1 0 0 0 0,1 0-1 0 0,0-1 1 0 0,0 0-1 0 0,0 1 1 0 0,8 2-1 0 0,27 13 61 0 0,-32-15-64 0 0,1-1 0 0 0,14 1 0 0 0,-7 0 12 0 0,3-4 50 0 0,-16 1-62 0 0,1-1 0 0 0,0 1 0 0 0,0 0 0 0 0,0 0 0 0 0,0 0-1 0 0,0 1 1 0 0,0-1 0 0 0,0 1 0 0 0,0-1 0 0 0,0 1 0 0 0,0 0-1 0 0,4 2 1 0 0,0-1 77 0 0,0-1 0 0 0,0 0-1 0 0,1 0 1 0 0,-1 0-1 0 0,0-1 1 0 0,1 0 0 0 0,7-2-1 0 0,11 1-57 0 0,-1 2 9 0 0,-15 0-101 0 0,0-1 1 0 0,0 0-1 0 0,0 0 0 0 0,0-1 1 0 0,15-3-1 0 0,-19 2 73 0 0,0 1 0 0 0,1 0 0 0 0,9 0 0 0 0,-10 1 0 0 0,0-1 0 0 0,0 0 0 0 0,0 0 0 0 0,9-2 0 0 0,2-2 0 0 0,-13 4 0 0 0,-1 0 0 0 0,1 1 0 0 0,-1-2 0 0 0,1 1 0 0 0,-1 0 0 0 0,5-3 0 0 0,13-6 0 0 0,-17 9 0 0 0,-1 0 0 0 0,0-1 0 0 0,0 1 0 0 0,0-1 0 0 0,0 1 0 0 0,5-5 0 0 0,30-19 35 0 0,-31 21 8 0 0,1-1 0 0 0,0 0 0 0 0,-1 0 0 0 0,0-1 0 0 0,0 0 0 0 0,7-8 0 0 0,-11 10-35 0 0,1 0-1 0 0,1 0 0 0 0,-1 1 0 0 0,0-1 0 0 0,1 1 1 0 0,8-5-1 0 0,-7 5 1 0 0,1-1 0 0 0,10-9 0 0 0,17-15 41 0 0,-24 21-78 0 0,0-1 1 0 0,-1 0-1 0 0,0 0 0 0 0,11-14 0 0 0,14-18 34 0 0,-23 29 6 0 0,-2 0 0 0 0,10-15 0 0 0,-8 8 17 0 0,10-25 0 0 0,-14 30-6 0 0,0-11-22 0 0,-6 19 0 0 0,0 1 0 0 0,1-1 0 0 0,-1 1 0 0 0,4-7 0 0 0,-4 9 0 0 0,0-1 0 0 0,0 1 0 0 0,0-1 0 0 0,0 1 0 0 0,-1-1 0 0 0,1 1 0 0 0,-1-1 0 0 0,1-3 0 0 0,1-10 0 0 0,1 4 56 0 0,-1 0-1 0 0,-1 0 0 0 0,0 1 1 0 0,-1-17-1 0 0,0 13-49 0 0,3-27-1 0 0,-2 36-5 0 0,0 0 0 0 0,-1 0 0 0 0,0 0 0 0 0,0 0 0 0 0,0-1 0 0 0,-1 1 0 0 0,-2-8 0 0 0,0-2 0 0 0,2-11 0 0 0,1 21 0 0 0,-1-1 0 0 0,1 0 0 0 0,-3-8 0 0 0,-2-7-56 0 0,2-1 0 0 0,-2-26 0 0 0,2 16 166 0 0,-1-1-127 0 0,-1 0 1 0 0,-13-43-1 0 0,1 36-5 0 0,13 29 36 0 0,0 1 0 0 0,-1 0 0 0 0,0 0 0 0 0,-9-14 1 0 0,6 12-84 0 0,1-1 1 0 0,-7-15-1 0 0,11 22 86 0 0,0 0-1 0 0,-1 0 1 0 0,0 1-1 0 0,-1-1 1 0 0,1 1-1 0 0,-7-7 1 0 0,5 7-36 0 0,1 0 1 0 0,1 0-1 0 0,-1-1 0 0 0,1 0 1 0 0,0 0-1 0 0,-4-8 0 0 0,6 10 19 0 0,-1 0 0 0 0,0 0 0 0 0,0 1 0 0 0,0-1 0 0 0,-1 1 0 0 0,1 0 0 0 0,-1 0 0 0 0,-6-5 0 0 0,4 4 0 0 0,1-1 0 0 0,-10-11 0 0 0,-6-9 3 0 0,16 20-17 0 0,0-1 0 0 0,0 1 0 0 0,-6-11 0 0 0,8 12 12 0 0,-1 1 1 0 0,1-1 0 0 0,-1 1-1 0 0,-5-5 1 0 0,-11-14-63 0 0,9 8 13 0 0,-17-18 0 0 0,6 7 22 0 0,16 19 46 0 0,0-1 0 0 0,0 1-1 0 0,-1 0 1 0 0,0 0 0 0 0,0 1-1 0 0,-1 0 1 0 0,1 0 0 0 0,-1 0 0 0 0,-17-7-1 0 0,-30-17-254 0 0,48 27 238 0 0,-12-7 55 0 0,-38-13-1 0 0,40 16 61 0 0,13 5-92 0 0,-1 1 1 0 0,1-1 0 0 0,-1 1 0 0 0,-8-2-1 0 0,9 2-23 0 0,0 0 0 0 0,0 0 0 0 0,1-1 0 0 0,-1 1 0 0 0,0-1 0 0 0,-3-2 0 0 0,3 2 0 0 0,1 0 0 0 0,-1 0 0 0 0,0 0 0 0 0,0 1 0 0 0,-7-3 0 0 0,-7 1-135 0 0,15 2 90 0 0,-1 0 1 0 0,1 0-1 0 0,0 1 1 0 0,0-1-1 0 0,0 1 0 0 0,0 0 1 0 0,0 0-1 0 0,-1 0 0 0 0,1 0 1 0 0,0 0-1 0 0,-6 2 1 0 0,-33 7-248 0 0,32-8 74 0 0,0 1 0 0 0,0 0 0 0 0,-17 7 0 0 0,-47 22-1910 0 0,49-19 765 0 0,-1-1-47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0:48.20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292 61 0 0 0,'0'0'6793'0'0,"-1"-8"-6354"0"0,-1 5-32 0 0,-2-1-1 0 0,1 1 1 0 0,0 0 0 0 0,-1 0 0 0 0,1 0 0 0 0,-7-4 0 0 0,8 7 377 0 0,2-1-660 0 0,-3-1-43 0 0,-2-3 17 0 0,4 4-97 0 0,1 0-1 0 0,-1 0 0 0 0,0 0 0 0 0,0 0 0 0 0,0 0 1 0 0,0 0-1 0 0,0 0 0 0 0,0 0 0 0 0,0 1 0 0 0,0-1 1 0 0,0 0-1 0 0,0 1 0 0 0,0-1 0 0 0,-2 0 0 0 0,-7-4 165 0 0,7 5-89 0 0,3 1-17 0 0,-2-1 423 0 0,1 0-250 0 0,-42 0 808 0 0,41 0-1028 0 0,0 0 0 0 0,0 0 1 0 0,0 0-1 0 0,0 0 1 0 0,0 1-1 0 0,1-1 0 0 0,-1 0 1 0 0,0 1-1 0 0,-2 1 1 0 0,3-2 95 0 0,-1 0-4 0 0,-16 5 231 0 0,14-3-129 0 0,-3-1-185 0 0,5-1 22 0 0,-26 20 25 0 0,8-4 236 0 0,18-15-129 0 0,1 1-127 0 0,0 0 1 0 0,0 0 0 0 0,-1 0-1 0 0,1-1 1 0 0,-1 1 0 0 0,1 0-1 0 0,-5 2 1 0 0,3 0-28 0 0,2-2 22 0 0,-3 3-32 0 0,2-2 3 0 0,0 0 1 0 0,1 0 0 0 0,-1 0 0 0 0,0 0-1 0 0,-1 5 1 0 0,0-1 35 0 0,2-6 14 0 0,-1 5 173 0 0,1-6-223 0 0,1 1-1 0 0,-1 0 1 0 0,1-1 0 0 0,0 1-1 0 0,-1-1 1 0 0,1 1 0 0 0,0 0 0 0 0,-1-1-1 0 0,1 1 1 0 0,0 0 0 0 0,0-1-1 0 0,-1 1 1 0 0,1 0 0 0 0,0-1-1 0 0,0 1 1 0 0,0 0 0 0 0,0-1-1 0 0,0 1 1 0 0,0 1 0 0 0,0-1-61 0 0,-1 1-87 0 0,-1 0 97 0 0,0 0 57 0 0,1-1 1 0 0,0 1-1 0 0,-1 0 1 0 0,1 0 0 0 0,0 0-1 0 0,0-1 1 0 0,0 1-1 0 0,0 1 1 0 0,1-1-1 0 0,-2 2 1 0 0,2-2-90 0 0,0-1-53 0 0,-4 7 112 0 0,0-1 23 0 0,4-7-8 0 0,0 0 0 0 0,0 0 0 0 0,-1 1-1 0 0,1-1 1 0 0,0 0 0 0 0,0 1 0 0 0,0-1 0 0 0,0 0 0 0 0,0 0 0 0 0,-1 1 0 0 0,1-1 0 0 0,0 0-1 0 0,0 1 1 0 0,0-1 0 0 0,0 0 0 0 0,0 1 0 0 0,0-1 0 0 0,0 0 0 0 0,0 1 0 0 0,0-1-1 0 0,0 1 1 0 0,2 16 248 0 0,-3 1-90 0 0,0-16-156 0 0,1-1-1 0 0,0 0 1 0 0,0 1 0 0 0,0-1-1 0 0,0 1 1 0 0,0-1 0 0 0,0 0-1 0 0,1 1 1 0 0,0 1 0 0 0,14 27-10 0 0,-10-23 3 0 0,-1-1 0 0 0,-3-4 2 0 0,6 12-11 0 0,0 4 80 0 0,-7-16-71 0 0,2 1-1 0 0,7 3 12 0 0,0 3 82 0 0,-6-5-42 0 0,-1-2 8 0 0,25 27 15 0 0,-23-25-20 0 0,5 4-20 0 0,-7-6-22 0 0,9 5 27 0 0,-9-5 4 0 0,1 4-33 0 0,4-2 1 0 0,-1-1 32 0 0,2-1-2 0 0,8-4 56 0 0,-3 2-31 0 0,-12 0-67 0 0,10 3 11 0 0,-3-3 33 0 0,22-3-22 0 0,-30 3-19 0 0,0 0-1 0 0,1 1 1 0 0,-1-1-1 0 0,0 0 1 0 0,0 0-1 0 0,0 0 1 0 0,0 0-1 0 0,1 0 1 0 0,-1 0-1 0 0,0 0 1 0 0,0 0-1 0 0,0 0 1 0 0,0-1-1 0 0,0 1 1 0 0,1 0-1 0 0,-1 0 1 0 0,0 0-1 0 0,0 0 1 0 0,0 0-1 0 0,0 0 1 0 0,0 0 0 0 0,0 0-1 0 0,1 0 1 0 0,-1 0-1 0 0,0 0 1 0 0,0-1-1 0 0,0 1 1 0 0,0 0-1 0 0,0 0 1 0 0,0 0-1 0 0,0 0 1 0 0,0 0-1 0 0,0 0 1 0 0,0-1-1 0 0,1 1 1 0 0,-1 0-1 0 0,0 0 1 0 0,0-1-2 0 0,0 1 0 0 0,0 0 1 0 0,1-1-1 0 0,-1 1 0 0 0,0-1 0 0 0,0 1 1 0 0,1 0-1 0 0,-1-1 0 0 0,1 1 0 0 0,-1-1 0 0 0,0 1 1 0 0,1 0-1 0 0,-1 0 0 0 0,1-1 0 0 0,-1 1 1 0 0,0 0-1 0 0,1 0 0 0 0,-1-1 0 0 0,1 1 1 0 0,-1 0-1 0 0,1 0 0 0 0,-1 0 0 0 0,1 0 1 0 0,-1 0-1 0 0,2 0 0 0 0,2-1 43 0 0,1-3-33 0 0,-2-1 1 0 0,-1 3 32 0 0,2-3-34 0 0,-3 5-6 0 0,2 0-5 0 0,7-9 2 0 0,-9 7 0 0 0,-1-1 0 0 0,10-9 0 0 0,-1-2 0 0 0,-6 8 0 0 0,-2 1 0 0 0,1-1 0 0 0,-2 5 0 0 0,0 1 0 0 0,0-1 0 0 0,0 1 0 0 0,1-1 0 0 0,-1 1 0 0 0,0-1 0 0 0,0 1 0 0 0,0 0 0 0 0,0-1 0 0 0,0 1 0 0 0,0-1 0 0 0,0 1 0 0 0,-1-1 0 0 0,1 1 0 0 0,0-1 0 0 0,0 1 0 0 0,0 0 0 0 0,0-1 0 0 0,0 1 0 0 0,-1-1 0 0 0,1 1 0 0 0,0 0 0 0 0,0-1 0 0 0,-1 1 0 0 0,0-3 0 0 0,0 1 0 0 0,6-17 0 0 0,-5 2 0 0 0,1 10 0 0 0,0 4 0 0 0,0 0 0 0 0,0 0 0 0 0,-1 1 0 0 0,1-1 0 0 0,-1 0 0 0 0,0 0 0 0 0,0-4 0 0 0,0 6 0 0 0,2-6 0 0 0,-2 5 0 0 0,-1 0 0 0 0,1 0 0 0 0,0-1 0 0 0,-1 1 0 0 0,1 0 0 0 0,-1 0 0 0 0,1 0 0 0 0,-1 0 0 0 0,0-1 0 0 0,-2-1 0 0 0,1-1 0 0 0,1-2 0 0 0,1 2 0 0 0,-1 1 0 0 0,-5-2 0 0 0,2 0 0 0 0,3 0 0 0 0,-3-4 0 0 0,-4-4 0 0 0,8 13 0 0 0,-8-5-13 0 0,7 6 36 0 0,0-1 1 0 0,0 1 0 0 0,0-1 0 0 0,1 0 0 0 0,-1 1 0 0 0,0-1-1 0 0,0 0 1 0 0,0 0 0 0 0,1 1 0 0 0,-1-1 0 0 0,-1-2-1 0 0,0 1 52 0 0,-7-18 138 0 0,7 16-265 0 0,-7-16-313 0 0,8 19 317 0 0,1 0 0 0 0,-1 0 1 0 0,1 1-1 0 0,0-1 0 0 0,-1 0 1 0 0,1 1-1 0 0,-1-1 1 0 0,1 0-1 0 0,-1 1 0 0 0,0-1 1 0 0,1 1-1 0 0,-1-1 0 0 0,0 1 1 0 0,1-1-1 0 0,-1 1 0 0 0,0-1 1 0 0,0 1-1 0 0,1 0 0 0 0,-2-1 1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1.29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457 38 0 0 0,'0'0'2520'0'0,"-19"-1"-912"0"0,15 0-1333 0 0,0-1 0 0 0,-1 1 1 0 0,1 0-1 0 0,-8 0 0 0 0,-9-3 466 0 0,20 4-506 0 0,-4-1 223 0 0,-2-2-254 0 0,6 2 182 0 0,-1 1-226 0 0,-8-1-121 0 0,8-1-41 0 0,-23 2-3 0 0,25 0 8 0 0,-1 0-1 0 0,0 0 1 0 0,1 0 0 0 0,-1 0-1 0 0,1 0 1 0 0,-1 0 0 0 0,1 0 0 0 0,-1 0-1 0 0,1 0 1 0 0,-1 0 0 0 0,1 0 0 0 0,-1 0-1 0 0,1 0 1 0 0,-1 0 0 0 0,1 0 0 0 0,-1 0-1 0 0,1-1 1 0 0,-1 1 0 0 0,1 0-1 0 0,-1 0 1 0 0,1-1 0 0 0,-1 1 0 0 0,1 0-1 0 0,0-1 1 0 0,-1 1 0 0 0,1 0 0 0 0,-1-1-1 0 0,0 0 1 0 0,-2-2 63 0 0,-7 2 236 0 0,8 1-215 0 0,0-1-1 0 0,0 1 1 0 0,0 0-1 0 0,0-1 1 0 0,0 1 0 0 0,0-1-1 0 0,0 1 1 0 0,0-1 0 0 0,0 0-1 0 0,1 0 1 0 0,-3-1-1 0 0,3 2-78 0 0,1-1-1 0 0,-1 1 0 0 0,0 0 0 0 0,1 0 0 0 0,-1 0 0 0 0,0 0 0 0 0,1 0 0 0 0,-1 0 1 0 0,0 0-1 0 0,0 0 0 0 0,1 0 0 0 0,-1 0 0 0 0,0 0 0 0 0,1 0 0 0 0,-1 0 0 0 0,0 0 1 0 0,1 1-1 0 0,-1-1 0 0 0,0 0 0 0 0,1 1 0 0 0,-1-1 0 0 0,1 0 0 0 0,-1 1 0 0 0,0 0 1 0 0,-3 1 73 0 0,-22 10 445 0 0,18-10-220 0 0,0 1 1 0 0,1-1 0 0 0,0 1-1 0 0,-9 5 1 0 0,15-7-176 0 0,0-1-78 0 0,-3 2-42 0 0,-3-1 5 0 0,7-1 2 0 0,-1 0 1 0 0,1 0 0 0 0,-1 0 0 0 0,1 0-1 0 0,-1 1 1 0 0,1-1 0 0 0,-1 0 0 0 0,1 0-1 0 0,-1 1 1 0 0,1-1 0 0 0,-1 0 0 0 0,1 1-1 0 0,-1-1 1 0 0,1 0 0 0 0,-1 1 0 0 0,1-1-1 0 0,-1 0 1 0 0,1 1 0 0 0,0-1-1 0 0,-1 1 1 0 0,1 0 0 0 0,-15 12 438 0 0,14-12-450 0 0,-9 8 13 0 0,9-8-9 0 0,1-1 0 0 0,-1 1 1 0 0,1 0-1 0 0,-1-1 1 0 0,0 1-1 0 0,1-1 1 0 0,-1 1-1 0 0,0-1 0 0 0,1 1 1 0 0,-1-1-1 0 0,0 1 1 0 0,0-1-1 0 0,1 0 1 0 0,-1 1-1 0 0,0-1 0 0 0,0 0 1 0 0,0 0-1 0 0,0 0 1 0 0,1 0-1 0 0,-3 0 1 0 0,2 0 52 0 0,0 2 0 0 0,-27 19 266 0 0,24-14-236 0 0,4-7-84 0 0,0 1 0 0 0,-1-1 0 0 0,1 0 0 0 0,0 1 0 0 0,0-1 0 0 0,0 0 0 0 0,0 1 0 0 0,-1-1 0 0 0,1 0 0 0 0,0 1 0 0 0,0-1 0 0 0,-1 0 0 0 0,1 0 0 0 0,0 1 0 0 0,-1-1 0 0 0,1 0 0 0 0,0 0 0 0 0,-1 0 0 0 0,1 1 0 0 0,0-1 0 0 0,-1 0 0 0 0,1 0 0 0 0,-1 0 0 0 0,-9 9 135 0 0,10-8-124 0 0,-1 0 1 0 0,0 0-1 0 0,0 0 1 0 0,1 0-1 0 0,-1 0 0 0 0,0 0 1 0 0,0 0-1 0 0,0 0 1 0 0,0-1-1 0 0,0 1 1 0 0,0 0-1 0 0,0-1 0 0 0,-3 2 1 0 0,-3 0-11 0 0,2 7 2 0 0,1-2 54 0 0,1 1-50 0 0,3-7-20 0 0,0-1 0 0 0,0 1 0 0 0,0-1 0 0 0,0 1 1 0 0,-1-1-1 0 0,1 1 0 0 0,0-1 0 0 0,0 0 0 0 0,0 1 0 0 0,-1-1 1 0 0,1 1-1 0 0,0-1 0 0 0,-1 0 0 0 0,1 1 0 0 0,0-1 1 0 0,-1 0-1 0 0,1 1 0 0 0,0-1 0 0 0,-1 0 0 0 0,1 0 0 0 0,-1 1 1 0 0,1-1-1 0 0,-1 0 0 0 0,-8 24 251 0 0,6-19-227 0 0,2-1 22 0 0,-5 13 7 0 0,4-6 367 0 0,3-9-324 0 0,2 5-64 0 0,-2 2 25 0 0,-1-8 94 0 0,0 1-91 0 0,0-2-52 0 0,0 1 0 0 0,0 0 0 0 0,0-1 0 0 0,0 1 0 0 0,0-1 0 0 0,0 1 0 0 0,0 0 0 0 0,0-1 0 0 0,0 1 0 0 0,0-1 0 0 0,0 1 1 0 0,-1 0-1 0 0,1-1 0 0 0,0 1 0 0 0,0-1 0 0 0,-1 1 0 0 0,1-1 0 0 0,0 1 0 0 0,-1-1 0 0 0,1 1 0 0 0,0-1 0 0 0,-1 1 0 0 0,1-1 0 0 0,-1 1 0 0 0,1-1 0 0 0,-1 0 0 0 0,0 1 0 0 0,0 0 22 0 0,-1 1 118 0 0,2-2-142 0 0,0 4 209 0 0,-4 10-139 0 0,4-12-51 0 0,0 0 0 0 0,0-1 0 0 0,0 1 0 0 0,0-1-1 0 0,0 1 1 0 0,0 0 0 0 0,0-1 0 0 0,0 1 0 0 0,1 1 0 0 0,1 7 61 0 0,-5-3-25 0 0,3-7-55 0 0,0 0 0 0 0,0 0 0 0 0,0 0 0 0 0,0 0-1 0 0,0 1 1 0 0,0-1 0 0 0,0 0 0 0 0,0 0 0 0 0,0 0 0 0 0,0 0 0 0 0,0 0-1 0 0,0 1 1 0 0,0-1 0 0 0,0 0 0 0 0,0 0 0 0 0,0 0 0 0 0,0 0 0 0 0,0 1-1 0 0,0-1 1 0 0,0 0 0 0 0,0 0 0 0 0,0 0 0 0 0,0 0 0 0 0,0 0 0 0 0,0 1-1 0 0,0-1 1 0 0,0 0 0 0 0,0 0 0 0 0,0 0 0 0 0,1 0 0 0 0,-1 0 0 0 0,0 0-1 0 0,0 1 1 0 0,0-1 0 0 0,0 0 0 0 0,0 0 0 0 0,3 6 106 0 0,-4-4-81 0 0,1-1-25 0 0,0 0 1 0 0,-1-1-1 0 0,1 1 0 0 0,0 0 0 0 0,-1-1 0 0 0,1 1 0 0 0,0 0 0 0 0,0 0 0 0 0,0-1 0 0 0,-1 1 1 0 0,1 0-1 0 0,0 0 0 0 0,0-1 0 0 0,0 1 0 0 0,0 0 0 0 0,0 0 0 0 0,1-1 0 0 0,-1 1 0 0 0,0 1 0 0 0,1 0-6 0 0,-1-2 1 0 0,1 1 0 0 0,-1-1 0 0 0,0 1 0 0 0,0-1 0 0 0,1 0 0 0 0,-1 1 0 0 0,0-1 0 0 0,0 1 0 0 0,0-1 0 0 0,0 1 0 0 0,0-1 0 0 0,0 1 0 0 0,0-1 0 0 0,0 1 0 0 0,0-1 0 0 0,0 1 0 0 0,0-1 0 0 0,0 1 0 0 0,0-1 0 0 0,0 1 0 0 0,0-1 0 0 0,0 1 0 0 0,-1-1 0 0 0,1 1 0 0 0,0-1 0 0 0,0 0 0 0 0,-1 1 0 0 0,1-1 0 0 0,0 1 0 0 0,0-1 0 0 0,-1 0 0 0 0,0 1 0 0 0,4 9 55 0 0,-6 2 7 0 0,3-5-37 0 0,4 0 20 0 0,2 0-33 0 0,4 4 25 0 0,-10-10-33 0 0,1-1 0 0 0,-1 1 0 0 0,1-1 0 0 0,0 1 0 0 0,-1 0 0 0 0,1-1 0 0 0,-1 1 0 0 0,0 0 0 0 0,1 0 0 0 0,-1-1 0 0 0,0 1 0 0 0,1 0 0 0 0,-1 0 0 0 0,1 1 0 0 0,3 12-2 0 0,-3-12 2 0 0,-1 0-7 0 0,0 12 61 0 0,0-12-28 0 0,4 20 202 0 0,-1-13-152 0 0,-2-6-22 0 0,10 11 24 0 0,-1 1 573 0 0,-8-10-675 0 0,0 0 1 0 0,0 0-1 0 0,-1 0 0 0 0,3 9 0 0 0,1 10-64 0 0,-2-13 97 0 0,4 1 41 0 0,-5-10-51 0 0,0 0-1 0 0,7 15 64 0 0,0 3 54 0 0,-1-4-29 0 0,-7-14-17 0 0,-1 1-16 0 0,4 13-36 0 0,0-9 23 0 0,0-1-22 0 0,22 42 96 0 0,-21-38-106 0 0,-1-1 32 0 0,0 0-22 0 0,-3-6 22 0 0,2 3-22 0 0,-1-3 22 0 0,5 5-33 0 0,3 8-14 0 0,-3-6 43 0 0,20 4 54 0 0,-18-10-93 0 0,-1-1 0 0 0,0-1 0 0 0,-7-2 0 0 0,0 0 0 0 0,0 0 0 0 0,-1 0 0 0 0,1 0 0 0 0,0 0 0 0 0,0 0 0 0 0,-1 0 0 0 0,1 1 0 0 0,0-1 0 0 0,-1 0 0 0 0,1 1 0 0 0,0-1 0 0 0,-1 0 0 0 0,1 1 0 0 0,0-1 0 0 0,-1 1 0 0 0,1-1 0 0 0,0 1 0 0 0,12 5 0 0 0,-8-4 0 0 0,-3-2 0 0 0,-1 1 0 0 0,1-1 0 0 0,0 1 0 0 0,-1-1 0 0 0,1 0 0 0 0,0 0 0 0 0,0 0 0 0 0,-1 0 0 0 0,1 0 0 0 0,2 0 0 0 0,32 3 0 0 0,-30-3 0 0 0,-4 0 0 0 0,31 5 0 0 0,1-2 33 0 0,-31-3-21 0 0,1 0 0 0 0,-1 0 0 0 0,0 1 1 0 0,0-1-1 0 0,0 1 0 0 0,6 1 0 0 0,-7 0-3 0 0,22-3-8 0 0,1 1-1 0 0,-22 1 0 0 0,-3-1 0 0 0,1 0 0 0 0,0 0 0 0 0,0 0 0 0 0,-1 1 0 0 0,1-1 0 0 0,0 0 0 0 0,-1 0 0 0 0,1 0 0 0 0,0 0 0 0 0,-1 0 0 0 0,1 0 0 0 0,0-1 0 0 0,0 1 0 0 0,-1 0 0 0 0,1 0 0 0 0,0 0 0 0 0,-1-1 0 0 0,1 1 0 0 0,0 0 0 0 0,0-1 0 0 0,1-1 2 0 0,-1 2 1 0 0,-1 0 0 0 0,1-1 0 0 0,0 1 0 0 0,-1 0 0 0 0,1-1 0 0 0,-1 1 1 0 0,1 0-1 0 0,0 0 0 0 0,-1 0 0 0 0,1 0 0 0 0,0-1 0 0 0,-1 1 0 0 0,1 0 1 0 0,0 0-1 0 0,0 0 0 0 0,-1 0 0 0 0,1 1 0 0 0,0-1 0 0 0,0 0 0 0 0,1 0 27 0 0,1 0 3 0 0,-3-1-27 0 0,1 0 1 0 0,0 1 0 0 0,-1-1 0 0 0,1 1 0 0 0,-1-1 0 0 0,1 1-1 0 0,0-1 1 0 0,-1 1 0 0 0,1-1 0 0 0,0 1 0 0 0,-1 0 0 0 0,1-1-1 0 0,0 1 1 0 0,0 0 0 0 0,0 0 0 0 0,-1 0 0 0 0,1-1 0 0 0,1 1-1 0 0,20-9-59 0 0,-6 0 42 0 0,-1 2 11 0 0,1-1 0 0 0,-5 2 0 0 0,-10 7 0 0 0,-1-1 0 0 0,0 0 0 0 0,0 0 0 0 0,0 0 0 0 0,0 0 0 0 0,0-1 0 0 0,0 1 0 0 0,0 0 0 0 0,0 0 0 0 0,0 0 0 0 0,0 0 0 0 0,0 0 0 0 0,0 0 0 0 0,0 0 0 0 0,0 0 0 0 0,0 0 0 0 0,1 0 0 0 0,-1 0 0 0 0,0 0 0 0 0,0 0 0 0 0,0 0 0 0 0,0 0 0 0 0,0 0 0 0 0,0 0 0 0 0,0 0 0 0 0,0 0 0 0 0,0 0 0 0 0,0 0 0 0 0,0 0 0 0 0,0 0 0 0 0,1 0 0 0 0,-1 0 0 0 0,0 0 0 0 0,0 0 0 0 0,0 0 0 0 0,0 0 0 0 0,0 0 0 0 0,0 0 0 0 0,0 0 0 0 0,0 0 0 0 0,0 0 0 0 0,0 0 0 0 0,0 0 0 0 0,0 0 0 0 0,1 0 0 0 0,-1 0 0 0 0,0 0 0 0 0,0 0 0 0 0,0 0 0 0 0,0 0 0 0 0,0 0 0 0 0,0 0 0 0 0,0 0 0 0 0,0 1 0 0 0,0-1 0 0 0,0 0 0 0 0,0 0 0 0 0,0 0 0 0 0,0 0 0 0 0,0 0 0 0 0,0 0 0 0 0,0 0 0 0 0,0 0 0 0 0,0 0 0 0 0,0 0 0 0 0,0 0 0 0 0,0 1 0 0 0,0-1 0 0 0,28-17 0 0 0,-25 15 0 0 0,-2-1 0 0 0,18-11 0 0 0,-9 7 0 0 0,-3 2 0 0 0,2-1 0 0 0,2 0 0 0 0,-5-1 0 0 0,-6 6 0 0 0,1 1 0 0 0,-1-1 0 0 0,1 0 0 0 0,-1 0 0 0 0,1 0 0 0 0,0 1 0 0 0,-1-1 0 0 0,1 0 0 0 0,0 1 0 0 0,0-1 0 0 0,-1 1 0 0 0,1-1 0 0 0,0 1 0 0 0,0-1 0 0 0,1 1 0 0 0,7-12 0 0 0,-5 3 0 0 0,1-1 0 0 0,-3 8 0 0 0,-1-1 0 0 0,1 1 0 0 0,-1-1 0 0 0,0 1 0 0 0,0-1 0 0 0,0 0 0 0 0,0 1 0 0 0,0-1 0 0 0,-1 0 0 0 0,1 1 0 0 0,-1-1 0 0 0,1-4 0 0 0,-1 6 0 0 0,3-12 0 0 0,-2 7 0 0 0,-1-6 0 0 0,0-30 0 0 0,0 38 0 0 0,0 1 0 0 0,0 0 0 0 0,0 0 0 0 0,0 0 0 0 0,0-1 0 0 0,-1 1 0 0 0,0 0 0 0 0,0-4 0 0 0,0 4 0 0 0,0 2 0 0 0,1 1 0 0 0,-1-1 0 0 0,1 0 0 0 0,0 0 0 0 0,0 1 0 0 0,-1-1 0 0 0,1 0 0 0 0,0 0 0 0 0,0 0 0 0 0,0 1 0 0 0,0-1 0 0 0,0 0 0 0 0,0 0 0 0 0,0 0 0 0 0,1-1 0 0 0,-1 1 0 0 0,0 0 0 0 0,0 0 0 0 0,0 0 0 0 0,0 0 0 0 0,0 0 0 0 0,0 0 0 0 0,0 0 0 0 0,0 0 0 0 0,0 0 0 0 0,0 0 0 0 0,0 0 0 0 0,-1 0 0 0 0,1 0 0 0 0,-1-1 0 0 0,-5-26 0 0 0,-2-5 0 0 0,-2 9 0 0 0,7 20 0 0 0,2 3 0 0 0,-5-10 0 0 0,3 0 0 0 0,-3-3 0 0 0,4 8 0 0 0,-1 1 0 0 0,0-1 0 0 0,1 0 0 0 0,-2-8 0 0 0,5 11 0 0 0,-5-6 0 0 0,-2-1 0 0 0,-1-2 0 0 0,0-1 0 0 0,-6-17 0 0 0,10 24 0 0 0,-10-22 0 0 0,13 28 0 0 0,0-3 0 0 0,-1 1 0 0 0,1 0 0 0 0,-1 0 0 0 0,0 0 0 0 0,1 0 0 0 0,-1-1 0 0 0,0 1 0 0 0,-3-3 0 0 0,3 4 0 0 0,-1-1 0 0 0,1 1 0 0 0,0-1 0 0 0,0 1 0 0 0,0-1 0 0 0,-1 1 0 0 0,1-1 0 0 0,1 0 0 0 0,-3-3 0 0 0,-6-11 0 0 0,9 15 0 0 0,-1 1 0 0 0,1-1 0 0 0,-1 1 0 0 0,1 0 0 0 0,-1-1 0 0 0,1 0 0 0 0,-1 1 0 0 0,1-1 0 0 0,-1 1 0 0 0,1-1 0 0 0,0 1 0 0 0,-1-1 0 0 0,1 0 0 0 0,0 1 0 0 0,0-1 0 0 0,0 0 0 0 0,-1 1 0 0 0,1-2 0 0 0,0 1 0 0 0,0 1 0 0 0,0-1 0 0 0,-1 0 0 0 0,1 0 0 0 0,0 0 0 0 0,-1 0 0 0 0,1 0 0 0 0,-1 1 0 0 0,1-1 0 0 0,-1 0 0 0 0,0 0 0 0 0,1 1 0 0 0,-1-1 0 0 0,1 0 0 0 0,-1 1 0 0 0,-1-2 0 0 0,-12-22-72 0 0,8 17 72 0 0,-3-1 0 0 0,4 3 0 0 0,-4-6 0 0 0,9 9 0 0 0,0 2 0 0 0,0-1 0 0 0,0 1 0 0 0,0-1 0 0 0,0 1 0 0 0,0 0 0 0 0,0-1 0 0 0,-1 1 0 0 0,1 0 0 0 0,0 0 0 0 0,0-1 0 0 0,0 1 0 0 0,0 0 0 0 0,0-1 0 0 0,0 1 0 0 0,-1 0 0 0 0,1-1 0 0 0,0 1 0 0 0,0 0 0 0 0,0 0 0 0 0,-1-1 0 0 0,1 1 0 0 0,0 0 0 0 0,0 0 0 0 0,-1 0 0 0 0,1-1 0 0 0,0 1 0 0 0,0 0 0 0 0,-1 0 0 0 0,1 0 0 0 0,-1-1 0 0 0,-1 0 0 0 0,-1 0 0 0 0,1-1 0 0 0,0 1 0 0 0,0-1 0 0 0,0 0 0 0 0,-4-4 0 0 0,5 5 0 0 0,0-1 0 0 0,-1 1 0 0 0,1 0 0 0 0,-1 0 0 0 0,1 0 0 0 0,-1-1 0 0 0,1 1 0 0 0,-4-1 0 0 0,-3-2 0 0 0,0 0 0 0 0,2 0 0 0 0,-1-3 0 0 0,2 1-10 0 0,5 5 7 0 0,0 1 0 0 0,-1-1 0 0 0,1 1 1 0 0,-1 0-1 0 0,1-1 0 0 0,-1 1 0 0 0,1 0 0 0 0,-1-1 1 0 0,0 1-1 0 0,1 0 0 0 0,-1 0 0 0 0,1 0 0 0 0,-1-1 1 0 0,1 1-1 0 0,-1 0 0 0 0,0 0 0 0 0,0 0 0 0 0,-1 0 0 0 0,-17-8 3 0 0,17 6 0 0 0,2 1 0 0 0,-1 1 0 0 0,1 0 0 0 0,-1-1 0 0 0,0 1 0 0 0,1 0 0 0 0,-1-1 0 0 0,0 1 0 0 0,1 0 0 0 0,-1 0 0 0 0,0 0 0 0 0,1 0 0 0 0,-1-1 0 0 0,0 1 0 0 0,1 0 0 0 0,-1 0 0 0 0,0 0 0 0 0,0 0 0 0 0,1 0 0 0 0,-1 1 0 0 0,0-1 0 0 0,0 0 0 0 0,-38 0-10 0 0,33 0 2 0 0,-1 0 1 0 0,1 0 0 0 0,-1 0-1 0 0,1 1 1 0 0,-1 0 0 0 0,1 1-1 0 0,-1-1 1 0 0,1 1-1 0 0,-8 4 1 0 0,13-6 6 0 0,-14 5-128 0 0,4-1-128 0 0,0 1 0 0 0,0 0 0 0 0,-10 6 0 0 0,-6 4-4970 0 0,10-7-135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4.03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221 1 456 0 0,'0'0'6412'0'0,"-1"2"-6068"0"0,-19 33 1409 0 0,19-34-1646 0 0,-5 6 99 0 0,0 2 91 0 0,0-1-1 0 0,1 2 1 0 0,-7 12 0 0 0,9-15-258 0 0,2-6 113 0 0,0 11 118 0 0,-2-6-150 0 0,0 0 0 0 0,-1-1 0 0 0,-7 9 0 0 0,5-5-60 0 0,-1-1-1 0 0,1 1 1 0 0,-5 12 0 0 0,5-12-40 0 0,3-7 4 0 0,0-1-2 0 0,-3 10-13 0 0,-6 5-9 0 0,11-15 0 0 0,-1 1 0 0 0,1-1 0 0 0,0 1 0 0 0,-1-1 0 0 0,1 1 0 0 0,0-1 0 0 0,0 1 0 0 0,0 0 0 0 0,0-1 0 0 0,1 1 0 0 0,-1 0 0 0 0,0 2 0 0 0,-11 22 112 0 0,11-19-32 0 0,1-6-59 0 0,0 1 0 0 0,0 0 0 0 0,-1 0 0 0 0,1-1 0 0 0,-1 1 0 0 0,1-1 0 0 0,-1 1 0 0 0,0 0 1 0 0,0-1-1 0 0,0 1 0 0 0,-1 1 0 0 0,-7 12 35 0 0,1 0-45 0 0,1-7-12 0 0,5-5-2 0 0,-1 0 0 0 0,1 0 0 0 0,0 0 0 0 0,0 0-1 0 0,0 0 1 0 0,-3 8 0 0 0,4-10-105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4.8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287 0 4808 0 0,'0'0'5392'0'0,"-1"1"-5218"0"0,-36 23 460 0 0,35-23-506 0 0,-14 12 464 0 0,11-8-417 0 0,0 1-1 0 0,0 1 1 0 0,0-1 0 0 0,1 1 0 0 0,-6 13 0 0 0,9-18-140 0 0,0-1-1 0 0,0 1 1 0 0,0-1 0 0 0,0 1-1 0 0,0-1 1 0 0,0 0 0 0 0,-1 0-1 0 0,1 1 1 0 0,-2 0 0 0 0,-7 9 135 0 0,-11 15 30 0 0,7-11-148 0 0,1 2 3 0 0,5-3-44 0 0,2-4 43 0 0,-5 6 16 0 0,9-13-59 0 0,-1-1 0 0 0,1 0 0 0 0,0 1 0 0 0,1-1 0 0 0,-1 1 0 0 0,0 0 0 0 0,1-1 0 0 0,-3 7 0 0 0,4-8 7 0 0,-9 16 43 0 0,6-12-47 0 0,2-4-14 0 0,1 0 0 0 0,-1 0 0 0 0,1 0 0 0 0,-1 0 0 0 0,0 0 0 0 0,1 0 0 0 0,-1 0 0 0 0,0 0 0 0 0,0 0 0 0 0,0 0 0 0 0,0-1 0 0 0,0 1 0 0 0,-1 1 0 0 0,-4 3 0 0 0,3 2 0 0 0,-2-2 0 0 0,0 2 0 0 0,1 0 0 0 0,-4-2 0 0 0,3-1 10 0 0,4 3 33 0 0,-3 0-32 0 0,-3-2-11 0 0,6 1-12 0 0,1-4-34 0 0,0-1 40 0 0,0 0 1 0 0,0-1-1 0 0,0 1 0 0 0,0 0 1 0 0,0-1-1 0 0,-1 1 1 0 0,1 0-1 0 0,0-1 0 0 0,0 1 1 0 0,0 0-1 0 0,-1-1 1 0 0,1 1-1 0 0,0-1 0 0 0,-1 1 1 0 0,1-1-1 0 0,0 1 1 0 0,-1-1-1 0 0,1 1 1 0 0,-1-1-1 0 0,1 1 0 0 0,-1-1 1 0 0,1 1-1 0 0,-1 0 1 0 0,0-1-210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5.65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278 0 1376 0 0,'0'0'8760'0'0,"-16"12"-6592"0"0,3-5-1832 0 0,12-6-160 0 0,-7 3 173 0 0,-1 4-102 0 0,0 0-1 0 0,1 1 1 0 0,-9 11 0 0 0,8-10-250 0 0,8-10 6 0 0,0 0 1 0 0,0 1-1 0 0,1-1 0 0 0,-1 0 1 0 0,0 1-1 0 0,0-1 0 0 0,1 0 0 0 0,-1 1 1 0 0,0-1-1 0 0,0 1 0 0 0,1-1 1 0 0,-1 1-1 0 0,0 0 0 0 0,1-1 0 0 0,-1 1 1 0 0,0 1-1 0 0,-13 7 8 0 0,8-3-1 0 0,-5 8 97 0 0,10-13-89 0 0,0 1-1 0 0,0 0 0 0 0,-1-1 0 0 0,1 1 1 0 0,0-1-1 0 0,-1 1 0 0 0,-2 1 1 0 0,-22 16-8 0 0,4-3 44 0 0,14-9-54 0 0,-6 3 40 0 0,8-8 17 0 0,4-2-26 0 0,0 1 34 0 0,2 0-65 0 0,0-1 0 0 0,-1 1 0 0 0,1 0-1 0 0,0-1 1 0 0,-1 1 0 0 0,1 0 0 0 0,-1-1 0 0 0,1 1 0 0 0,-1 0 0 0 0,1-1 0 0 0,-1 1 0 0 0,1-1 0 0 0,-1 1 0 0 0,0-1 0 0 0,1 1 0 0 0,-1-1 0 0 0,0 1 0 0 0,1-1 0 0 0,-2 1 0 0 0,-20 13 0 0 0,14-9 0 0 0,4 1 0 0 0,-1 8-671 0 0,8-8-759 0 0,-1-2-552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7.6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394 0 920 0 0,'0'0'5734'0'0,"-4"13"-4438"0"0,2-12-1139 0 0,1 1-1 0 0,-1-1 1 0 0,1 1-1 0 0,0 0 1 0 0,-1-1 0 0 0,1 1-1 0 0,0 0 1 0 0,0 0-1 0 0,0 0 1 0 0,1 0-1 0 0,-1 0 1 0 0,0 0-1 0 0,1 0 1 0 0,-1 0-1 0 0,1 0 1 0 0,0 0-1 0 0,-1 4 1 0 0,1-4 112 0 0,-10 5 75 0 0,9-5-334 0 0,-5 12 80 0 0,5-12-74 0 0,0 0 1 0 0,0 0 0 0 0,0-1-1 0 0,0 1 1 0 0,-1-1-1 0 0,1 1 1 0 0,0-1-1 0 0,-1 0 1 0 0,0 1-1 0 0,1-1 1 0 0,-1 0-1 0 0,-3 2 1 0 0,4-3-1 0 0,1 1 0 0 0,-1-1 0 0 0,0 0 0 0 0,1 1-1 0 0,-1-1 1 0 0,1 1 0 0 0,-1-1 0 0 0,1 1 0 0 0,-1-1 0 0 0,1 1 0 0 0,-1-1 0 0 0,1 1 0 0 0,-1-1 0 0 0,1 1 0 0 0,-1 1 0 0 0,-5 6 199 0 0,4-6-104 0 0,-1 0-1 0 0,1 0 1 0 0,1 0-1 0 0,-1 0 1 0 0,0 0-1 0 0,0 0 1 0 0,1 1 0 0 0,-1-1-1 0 0,-1 6 1 0 0,-6-4 134 0 0,-14 22-16 0 0,16-22-170 0 0,5-3-2 0 0,0 0-22 0 0,-8 12 60 0 0,-2 3-26 0 0,11-16 16 0 0,-20 12 225 0 0,17-10-266 0 0,-1 0 0 0 0,2 1 1 0 0,-1-1-1 0 0,-6 7 1 0 0,5-5-41 0 0,-2 3 50 0 0,5-6-27 0 0,-1 2 10 0 0,-10 4 28 0 0,7 0 67 0 0,-1 5 131 0 0,6-11-181 0 0,0 0-74 0 0,0 0 0 0 0,0 0 0 0 0,0-1 0 0 0,0 1 0 0 0,0 0-1 0 0,0 0 1 0 0,0 0 0 0 0,0 0 0 0 0,0 0 0 0 0,1 0 0 0 0,-1 0 0 0 0,0 0 0 0 0,1 1-1 0 0,-1-1 1 0 0,1 0 0 0 0,0 0 0 0 0,-1 2 0 0 0,-3 5 121 0 0,-16 29 282 0 0,6-21-127 0 0,10-11-260 0 0,-9 6 84 0 0,4 1-16 0 0,8-8-45 0 0,-3 4-35 0 0,-3-2-1 0 0,4-4 43 0 0,1 1-50 0 0,-2 6 55 0 0,-2 0 35 0 0,-5 7 46 0 0,9-15-50 0 0,-1 2-14 0 0,2-2-16 0 0,-3 10-47 0 0,3-10-14 0 0,-6 9 65 0 0,4-6-76 0 0,-2 3-1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95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13 83 4144 0 0,'0'0'319'0'0,"-1"1"-210"0"0,-6 4 127 0 0,7-4 193 0 0,-1 1 1 0 0,1 0-1 0 0,-1-1 1 0 0,1 1 0 0 0,0-1-1 0 0,0 2 1 0 0,0-2-1 0 0,-1 0 1 0 0,1 2-1 0 0,1-2 1 0 0,-1 1-1 0 0,0-1 1 0 0,0 3-1 0 0,1 3 1804 0 0,-1-1-2070 0 0,1 0 0 0 0,-1-1 0 0 0,1 0-1 0 0,0 1 1 0 0,1-1 0 0 0,2 8 0 0 0,0 3-85 0 0,-3-9-66 0 0,-1-6 528 0 0,-5-5-276 0 0,4 4-244 0 0,0-1 1 0 0,1 1 0 0 0,-1-1 0 0 0,1 1 0 0 0,-1 0 0 0 0,0-1 0 0 0,1 1 0 0 0,-1-1 0 0 0,1 1 0 0 0,0-2 0 0 0,-1 2-1 0 0,1-1 1 0 0,-1 0 0 0 0,1 1 0 0 0,0-1 0 0 0,-1 1 0 0 0,1-1 0 0 0,0-1 0 0 0,0 2 0 0 0,0-1 0 0 0,-1 0 0 0 0,1 1-1 0 0,0-1 1 0 0,0 0 0 0 0,0 0 0 0 0,0 1 0 0 0,0-2 0 0 0,0 1 0 0 0,0 1 0 0 0,1-2 0 0 0,-1-2-13 0 0,-2-10 204 0 0,2 13-198 0 0,-1 0 1 0 0,1-2-1 0 0,0 2 1 0 0,0 0 0 0 0,0 0-1 0 0,0 0 1 0 0,-1-1-1 0 0,1 1 1 0 0,1 0 0 0 0,-1-1-1 0 0,0 0 1 0 0,0 1-1 0 0,0 0 1 0 0,1 0 0 0 0,-1 0-1 0 0,0-1 1 0 0,1 1-1 0 0,-1 0 1 0 0,2-2 0 0 0,0-1 21 0 0,-1 4-31 0 0,0-1-1 0 0,-1 1 0 0 0,1-1 1 0 0,-1-1-1 0 0,0 2 0 0 0,1-1 0 0 0,-1 1 1 0 0,1-1-1 0 0,-1 0 0 0 0,0 1 1 0 0,0-1-1 0 0,1 0 0 0 0,-1-1 1 0 0,0 2-1 0 0,0-1 0 0 0,0 0 1 0 0,0 0-1 0 0,0 0 0 0 0,0-2 2 0 0,1 2-1 0 0,-1 0 1 0 0,0 0-1 0 0,0-1 1 0 0,1 1-1 0 0,-1 0 1 0 0,0 0-1 0 0,1 0 1 0 0,-1 0-1 0 0,1-1 1 0 0,0 1-1 0 0,-1 0 1 0 0,1 0-1 0 0,0 0 1 0 0,-1-1-1 0 0,0 1 1 0 0,1 1-1 0 0,0-1 1 0 0,0 0-1 0 0,0 1 1 0 0,0-1-1 0 0,1-1 1 0 0,0 1-4 0 0,-1-1 1 0 0,1 1 0 0 0,-1 0-1 0 0,1-1 1 0 0,-1 0 0 0 0,1 1-1 0 0,-1-2 1 0 0,0 2 0 0 0,2-3 0 0 0,-2-1-4 0 0,5-6 1 0 0,15-1 0 0 0,-18 11 2 0 0,-1 0 2 0 0,0 0 0 0 0,0 0 0 0 0,0 1 0 0 0,0-2 0 0 0,1 2 0 0 0,-1 0 0 0 0,0-1 0 0 0,0 1 0 0 0,0 0-1 0 0,0 0 1 0 0,0 0 0 0 0,0 1 0 0 0,0-1 0 0 0,0 0 0 0 0,0 2 0 0 0,0-1 0 0 0,0-1 0 0 0,4 3 0 0 0,-1 0 21 0 0,1-1 0 0 0,-1 2 1 0 0,-1-2-1 0 0,0 1 0 0 0,1 2 0 0 0,4 4 1 0 0,-8-9-23 0 0,0 1 1 0 0,0-1-1 0 0,0 1 1 0 0,0 0-1 0 0,0 0 1 0 0,0-1-1 0 0,-1 1 1 0 0,1 1-1 0 0,0-1 1 0 0,-1 0 0 0 0,1 0-1 0 0,0 0 1 0 0,-1 1-1 0 0,1-1 1 0 0,0 2-1 0 0,0 1 12 0 0,0-2-12 0 0,0-1 0 0 0,0 2 0 0 0,0-1 0 0 0,0-1 0 0 0,-1 2 0 0 0,1-1 0 0 0,0-1 0 0 0,-1 2 0 0 0,0-1 0 0 0,0 3 0 0 0,1 2 8 0 0,0-1 0 0 0,0 0-1 0 0,1 0 1 0 0,3 9-1 0 0,-3-3 36 0 0,-1-10-45 0 0,-1 1 0 0 0,0-1-1 0 0,1 0 1 0 0,-1 1-1 0 0,1-1 1 0 0,0 1 0 0 0,0-1-1 0 0,0 0 1 0 0,0-1-1 0 0,0 2 1 0 0,2 2-1 0 0,-3-5 1 0 0,6 13-3 0 0,-5 2 14 0 0,0-13 41 0 0,1-2 1 0 0,-1-1-53 0 0,1 1 0 0 0,0-1 0 0 0,-1 0 0 0 0,1 1 0 0 0,0-1 0 0 0,-1-1 0 0 0,1 1 0 0 0,0 0 0 0 0,2-4 0 0 0,1 1-1 0 0,-2 2-1 0 0,3-7-4 0 0,-2 3-6 0 0,26-41-233 0 0,-23 36 207 0 0,0 0 1 0 0,-1 2-1 0 0,2-1 1 0 0,12-12-1 0 0,37-29 24 0 0,-53 47 14 0 0,4-1-1 0 0,-6 3 20 0 0,0 1 0 0 0,0 0 0 0 0,0 1-1 0 0,1-1 1 0 0,-1-1 0 0 0,0 2 0 0 0,0-1-1 0 0,0 1 1 0 0,0 0 0 0 0,4-1-1 0 0,-5 2-4 0 0,0-1 0 0 0,0 0 0 0 0,0 1 0 0 0,0-1 0 0 0,0 2-1 0 0,0-2 1 0 0,0 1 0 0 0,-1-1 0 0 0,1 1 0 0 0,0 0 0 0 0,0-1-1 0 0,0 1 1 0 0,1 2 0 0 0,3 3 64 0 0,-1 0-29 0 0,0-2-1 0 0,-1 2 0 0 0,-1 0 1 0 0,1-1-1 0 0,0 1 0 0 0,0 1 1 0 0,-1-1-1 0 0,0 0 0 0 0,0 1 1 0 0,0-1-1 0 0,-1 1 0 0 0,1-1 1 0 0,-1 1-1 0 0,-1 0 0 0 0,1 12 1 0 0,2 7-29 0 0,-3-22-15 0 0,1-2 1 0 0,-1 0-1 0 0,0 2 0 0 0,0 0 1 0 0,0-2-1 0 0,0 1 0 0 0,0 5 1 0 0,-1-3-19 0 0,1-2-80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8.52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339 0 1376 0 0,'0'0'8088'0'0,"-19"13"-5282"0"0,17-10-2631 0 0,0 0-1 0 0,-1 0 0 0 0,1 0 1 0 0,-1 0-1 0 0,0 0 0 0 0,-6 4 0 0 0,-4 4 604 0 0,-23 14 50 0 0,28-19-706 0 0,6-4-72 0 0,0-1 1 0 0,1 0-1 0 0,-1 1 0 0 0,1-1 0 0 0,-1 1 0 0 0,1-1 0 0 0,-1 1 0 0 0,1 0 0 0 0,-2 2 1 0 0,3-4-38 0 0,0 0 0 0 0,0 1 0 0 0,0-1 0 0 0,-1 1 0 0 0,1-1 0 0 0,0 0 0 0 0,0 1 1 0 0,-1-1-1 0 0,1 1 0 0 0,0-1 0 0 0,-1 0 0 0 0,1 0 0 0 0,-1 1 0 0 0,1-1 0 0 0,0 0 1 0 0,-1 0-1 0 0,1 1 0 0 0,-1-1 0 0 0,0 0 0 0 0,-5 5 61 0 0,5-2-51 0 0,1-2-18 0 0,0-1 0 0 0,0 1 0 0 0,0 0 0 0 0,-1 0 0 0 0,1-1 0 0 0,0 1 0 0 0,0 0 0 0 0,-1 0 0 0 0,1-1 0 0 0,0 1-1 0 0,-1 0 1 0 0,1-1 0 0 0,-1 1 0 0 0,1-1 0 0 0,-1 1 0 0 0,1-1 0 0 0,-1 1 0 0 0,0-1 0 0 0,1 1 0 0 0,-1-1 0 0 0,0 1 0 0 0,-2 0 3 0 0,3 0-8 0 0,-1-1 0 0 0,0 0 0 0 0,1 0 0 0 0,-1 1 1 0 0,1-1-1 0 0,-1 0 0 0 0,1 1 0 0 0,-1-1 0 0 0,1 1 0 0 0,-1-1 1 0 0,1 1-1 0 0,0-1 0 0 0,-1 1 0 0 0,1-1 0 0 0,0 1 0 0 0,-1-1 1 0 0,1 1-1 0 0,0-1 0 0 0,-1 1 0 0 0,1-1 0 0 0,0 2 1 0 0,-1 1-1 0 0,-7 10 78 0 0,-18 14 251 0 0,24-25-299 0 0,1 0 0 0 0,0 0 0 0 0,-1-1 0 0 0,0 1-1 0 0,1-1 1 0 0,-1 1 0 0 0,0-1 0 0 0,0 0-1 0 0,0 1 1 0 0,0-1 0 0 0,0 0 0 0 0,0 0 0 0 0,0 0-1 0 0,0-1 1 0 0,0 1 0 0 0,-1 0 0 0 0,-3 0-1 0 0,6-1-24 0 0,-1 0 0 0 0,0 0 0 0 0,0 1 0 0 0,1-1 0 0 0,-1 1 0 0 0,0-1 0 0 0,1 0 0 0 0,-1 1-1 0 0,0-1 1 0 0,1 1 0 0 0,-1 0 0 0 0,1-1 0 0 0,-1 1 0 0 0,1-1 0 0 0,-2 2 0 0 0,-2 3-4 0 0,1-3 7 0 0,0-1 0 0 0,0 1 0 0 0,0-1 0 0 0,0 0 0 0 0,0 1 0 0 0,-1-1 0 0 0,-2 0 0 0 0,-8 9-8 0 0,4-4 5 0 0,7-7-13 0 0,0 2 17 0 0,-11 10 60 0 0,13-8-55 0 0,0-1 1 0 0,-11 9 9 0 0,8-6-34 0 0,2-3-46 0 0,-3 0-39 0 0,4-2-69 0 0,5 8-10734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9.1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323 1 4032 0 0,'0'0'5685'0'0,"-2"0"-5218"0"0,-4 4-3 0 0,4-4-3 0 0,2 1-371 0 0,0 0 0 0 0,0-1-1 0 0,0 1 1 0 0,-1-1 0 0 0,1 1 0 0 0,0-1-1 0 0,0 1 1 0 0,-1 0 0 0 0,1-1 0 0 0,0 1 0 0 0,-1-1-1 0 0,1 1 1 0 0,-1-1 0 0 0,0 1 0 0 0,-40 24 2056 0 0,34-23-1929 0 0,0 1-1 0 0,0 1 1 0 0,1-1-1 0 0,-1 1 1 0 0,1 0 0 0 0,-8 7-1 0 0,-23 17 268 0 0,29-22-349 0 0,-1 0 1 0 0,1 0-1 0 0,1 1 1 0 0,-10 9-1 0 0,13-11-87 0 0,-1 0-1 0 0,0-1 0 0 0,-8 6 1 0 0,-2 1-46 0 0,-3 4 194 0 0,-22 14-1 0 0,14-14-3273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9.9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292 0 1376 0 0,'0'0'9637'0'0,"-6"5"-8440"0"0,-17 12 27 0 0,17-13-960 0 0,0 0-1 0 0,1 0 1 0 0,-9 9 0 0 0,0-1-19 0 0,12-10-211 0 0,-1 0 1 0 0,1 0-1 0 0,0 0 1 0 0,0 0-1 0 0,0 0 1 0 0,-2 4 0 0 0,0 0 47 0 0,-1 0 0 0 0,1 0 1 0 0,-7 5-1 0 0,7-7-37 0 0,0 1-1 0 0,0-1 1 0 0,1 1-1 0 0,-6 9 1 0 0,7-11-36 0 0,0 0 1 0 0,1 0 0 0 0,-1 0-1 0 0,0-1 1 0 0,-1 1-1 0 0,1 0 1 0 0,-3 2 0 0 0,4-4-6 0 0,0 0 0 0 0,-1 0 0 0 0,1 0-1 0 0,0 0 1 0 0,0 0 0 0 0,0 1 0 0 0,1-1 0 0 0,-1 0 0 0 0,0 1 0 0 0,0-1 0 0 0,1 1 0 0 0,-1 1 0 0 0,0-2-1 0 0,0 0 0 0 0,0 1 0 0 0,1-1 0 0 0,-1 0 0 0 0,0 0 0 0 0,0 0 1 0 0,-1 0-1 0 0,1 0 0 0 0,0 0 0 0 0,0 0 0 0 0,-3 1 0 0 0,-6 8 24 0 0,-7 6 37 0 0,12-8-64 0 0,3-4 0 0 0,0 0 0 0 0,0 0 0 0 0,-1 0 0 0 0,1 0 0 0 0,-1-1 0 0 0,-5 6 0 0 0,2-4-34 0 0,3 3-340 0 0,-1-4-33 0 0,0 1 1 0 0,0-1-1 0 0,-1-1 1 0 0,-8 7 0 0 0,0-2-162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20.73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1546 179 3624 0 0,'0'0'809'0'0,"-14"-12"1574"0"0,-28-19 164 0 0,12 8-1086 0 0,20 17-979 0 0,1 1 0 0 0,-12-5 0 0 0,-17-10 678 0 0,-2 0-408 0 0,33 17-624 0 0,-1 0 0 0 0,1 0 0 0 0,-1 1 0 0 0,-14-3 0 0 0,13 3 16 0 0,1 1 0 0 0,-1-2 0 0 0,1 1 0 0 0,-9-5 0 0 0,7 3-2 0 0,-1 0-1 0 0,1 1 0 0 0,-1 0 0 0 0,0 1 1 0 0,0 0-1 0 0,0 1 0 0 0,0 0 1 0 0,0 0-1 0 0,-14 2 0 0 0,12-1-89 0 0,6 1-31 0 0,-1 0-1 0 0,1 0 0 0 0,-11 4 0 0 0,-3-1-21 0 0,5 0 1 0 0,-27 10 0 0 0,28-8 0 0 0,-27 5 0 0 0,36-9 18 0 0,1 0 0 0 0,-1 0 0 0 0,1 0-1 0 0,-6 3 1 0 0,-13 6 29 0 0,-36 13 42 0 0,47-18-60 0 0,-73 35 605 0 0,-15 6-693 0 0,80-38-80 0 0,10-4 126 0 0,0 1-1 0 0,-11 8 1 0 0,11-6 124 0 0,-21 9 0 0 0,25-13-111 0 0,-1 0 0 0 0,-11 10 0 0 0,2-2 0 0 0,9-6 0 0 0,0-1 0 0 0,1 1 0 0 0,-1 0 0 0 0,-9 12 0 0 0,-2-2 4 0 0,16-14 25 0 0,0 1 1 0 0,-1-1 0 0 0,1 1-1 0 0,0 0 1 0 0,0 0-1 0 0,-4 5 1 0 0,4-2-27 0 0,-1 0-1 0 0,-1-1 1 0 0,1 0 0 0 0,-6 5-1 0 0,2-2-1 0 0,0 1 0 0 0,1 1-1 0 0,-10 15 1 0 0,10-14 7 0 0,-27 29 45 0 0,7-6-14 0 0,20-26-21 0 0,1 0 0 0 0,-1 1 0 0 0,2 0 0 0 0,-9 14-1 0 0,-16 44-17 0 0,9-22 64 0 0,18-39-50 0 0,1-1 0 0 0,-1 0 0 0 0,-6 9 0 0 0,-5 11 5 0 0,-2 7 40 0 0,11-23-61 0 0,1 1 0 0 0,-6 12 0 0 0,-1 1 52 0 0,9-19-42 0 0,0-1-1 0 0,0 1 1 0 0,1 0-1 0 0,-1 0 1 0 0,1 0-1 0 0,-1 0 1 0 0,1 0-1 0 0,-1 8 1 0 0,3-11-6 0 0,-1-1 1 0 0,0 1 0 0 0,0 0-1 0 0,0 0 1 0 0,0 0 0 0 0,0 0-1 0 0,0-1 1 0 0,0 1 0 0 0,0 0 0 0 0,0 0-1 0 0,0 0 1 0 0,0 0 0 0 0,-1 0-1 0 0,1-1 1 0 0,0 1 0 0 0,-1 0-1 0 0,1 0 1 0 0,-1 1 0 0 0,-1 1 10 0 0,-8 22 1 0 0,5-13 10 0 0,1 0-1 0 0,-4 15 1 0 0,4-9 20 0 0,2-11-43 0 0,1-1 0 0 0,-1 1 0 0 0,1-1 0 0 0,1 1 0 0 0,-1 0 0 0 0,1-1 0 0 0,1 1 0 0 0,-1 0-1 0 0,2 7 1 0 0,2 18-1 0 0,5 29 0 0 0,0-19 0 0 0,4 16 0 0 0,-1-28 64 0 0,-2-2 0 0 0,-4-11-66 0 0,-4-11 23 0 0,0 0 0 0 0,1 0 0 0 0,-1-1 0 0 0,1 1 0 0 0,5 6 0 0 0,1 6 2 0 0,-8-16-19 0 0,-1 0 0 0 0,1-1 0 0 0,0 1 1 0 0,0 0-1 0 0,-1-1 0 0 0,1 1 0 0 0,1-1 0 0 0,-1 0 0 0 0,0 1 0 0 0,0-1 0 0 0,0 0 1 0 0,3 2-1 0 0,2 3 6 0 0,3 10 43 0 0,-5-10-42 0 0,0 1 1 0 0,0-2-1 0 0,1 1 0 0 0,6 6 0 0 0,-6-6-10 0 0,0-1 1 0 0,0 1 0 0 0,-1 0 0 0 0,5 9-1 0 0,-8-12 1 0 0,3 1 7 0 0,4 4 34 0 0,4 5-27 0 0,-8-7 28 0 0,1 0 0 0 0,0-1 0 0 0,9 8 0 0 0,3-1 30 0 0,-7-3-14 0 0,-7-6-59 0 0,0 0 0 0 0,0 0-1 0 0,0 0 1 0 0,0-1 0 0 0,7 5-1 0 0,28 24 64 0 0,-30-24-64 0 0,18 18 0 0 0,-12-13 0 0 0,-8-5 0 0 0,23 21 0 0 0,-3-10 0 0 0,-22-15 0 0 0,-3-2 0 0 0,0 0 0 0 0,0 0 0 0 0,-1 0 0 0 0,1 0 0 0 0,0-1 0 0 0,0 1 0 0 0,1 0 0 0 0,-1-1 0 0 0,0 1 0 0 0,0-1 0 0 0,0 1 0 0 0,0-1 0 0 0,0 0 0 0 0,1 1 0 0 0,-1-1 0 0 0,0 0 0 0 0,3 0 0 0 0,1 1 3 0 0,-3-1 1 0 0,-1 0 1 0 0,1 0-1 0 0,-1 0 0 0 0,0 1 1 0 0,1-1-1 0 0,-1 1 1 0 0,0-1-1 0 0,1 1 0 0 0,-1-1 1 0 0,0 1-1 0 0,0 0 1 0 0,0 0-1 0 0,3 1 0 0 0,0 2 30 0 0,17 7 60 0 0,-10-5-35 0 0,22 8 0 0 0,15 9-49 0 0,-26-16 38 0 0,-12-4-18 0 0,0 0 0 0 0,13 7 0 0 0,-8-6 39 0 0,9 0-28 0 0,19 7-41 0 0,-8 0 0 0 0,-8-6-1 0 0,-10-1 13 0 0,-6-2 31 0 0,8-3-32 0 0,-11 1-11 0 0,0 0 0 0 0,15 1-1 0 0,-2 1 1 0 0,1-1-1 0 0,26-2 0 0 0,-5 0 57 0 0,-14-3-35 0 0,-8 0 34 0 0,12-4-57 0 0,-30 7 2 0 0,-1 0 0 0 0,0 0 0 0 0,0 1 0 0 0,0-1 0 0 0,0 1 0 0 0,1-1 0 0 0,-1 1 0 0 0,0-1 0 0 0,4 1 0 0 0,2-1 0 0 0,27-10 11 0 0,-34 10-7 0 0,0 1 0 0 0,0 0 0 0 0,0 0 0 0 0,0 0 1 0 0,0 0-1 0 0,0 0 0 0 0,0 0 0 0 0,0 0 0 0 0,0 0 0 0 0,0 0 0 0 0,0 1 0 0 0,1-1 0 0 0,-1 0-4 0 0,0 1 0 0 0,-1-1 0 0 0,1 0 0 0 0,0 0 0 0 0,-1 0 0 0 0,1 0 0 0 0,0 0 0 0 0,-1 0 0 0 0,1 0 0 0 0,0 0 0 0 0,0 0 0 0 0,-1 0 0 0 0,1 0 0 0 0,0 0 0 0 0,-1 0 0 0 0,1 0 0 0 0,0-1 0 0 0,-1 1 0 0 0,1 0 0 0 0,0-1 0 0 0,0 1 0 0 0,4-3 0 0 0,0 0 0 0 0,0 0 0 0 0,0 1 0 0 0,0 0 0 0 0,0 0 0 0 0,0 1 0 0 0,1-1 0 0 0,8 0 0 0 0,56-17 64 0 0,-68 19-64 0 0,0 0 0 0 0,0-1 0 0 0,0 1 0 0 0,0-1 0 0 0,0 1 0 0 0,0-1 0 0 0,0 1 0 0 0,0-1 0 0 0,3-2 0 0 0,3 0 0 0 0,20-6 0 0 0,-20 6 0 0 0,-1 0 0 0 0,14-3 0 0 0,-18 6 0 0 0,-1-1 0 0 0,0 0 0 0 0,0 0 0 0 0,0 0 0 0 0,0 0 0 0 0,0 0 0 0 0,0 0 0 0 0,0-1 0 0 0,-1 1 0 0 0,1 0 0 0 0,3-4 0 0 0,12-9 0 0 0,-4 8 0 0 0,-1-1 0 0 0,0-1 0 0 0,0 0 0 0 0,17-16 0 0 0,36-30 54 0 0,-44 34-44 0 0,-18 18-6 0 0,0-1-1 0 0,-1 0 0 0 0,0 0 1 0 0,0 1-1 0 0,0-1 1 0 0,2-4-1 0 0,-1 2 3 0 0,0 1-1 0 0,0-1 1 0 0,1 1 0 0 0,-1-1 0 0 0,1 1 0 0 0,5-5-1 0 0,-6 7 2 0 0,-1-1-1 0 0,1 0 0 0 0,-1 1 0 0 0,0-1 1 0 0,0-1-1 0 0,0 1 0 0 0,-1 0 1 0 0,3-5-1 0 0,-3 4-5 0 0,1 1 0 0 0,0-1 1 0 0,0 0-1 0 0,0 1 0 0 0,4-5 0 0 0,-3 4-1 0 0,0 0 0 0 0,0-1 0 0 0,0 1 0 0 0,2-7 0 0 0,-3 7 0 0 0,0 0 0 0 0,0 0 0 0 0,0 0 0 0 0,1 1 0 0 0,-1-1 0 0 0,1 1 0 0 0,4-5 0 0 0,-5 5 0 0 0,1 0 0 0 0,-1 0 0 0 0,0 0 0 0 0,1-1 0 0 0,-2 0 0 0 0,1 1 0 0 0,2-7 0 0 0,6-10 0 0 0,0 3 0 0 0,-8 14 0 0 0,1 0 0 0 0,-1 0 0 0 0,0-1 0 0 0,0 1 0 0 0,0-1 0 0 0,-1 1 0 0 0,1-1 0 0 0,-1 0 0 0 0,0 0 0 0 0,0 0 0 0 0,0-5 0 0 0,0 7 0 0 0,-1 0 0 0 0,0 0 0 0 0,1 1 0 0 0,-1-1 0 0 0,1 0 0 0 0,0 1 0 0 0,-1-1 0 0 0,1 0 0 0 0,0 1 0 0 0,0-1 0 0 0,0 1 0 0 0,0-1 0 0 0,2-1 0 0 0,7-15 0 0 0,21-64 64 0 0,-30 81-64 0 0,-1 0 0 0 0,1 0 0 0 0,0 0 0 0 0,-1 0 0 0 0,1-1 0 0 0,-1 1 0 0 0,0 0 0 0 0,1 0 0 0 0,-1-1 0 0 0,0 1 0 0 0,0 0 0 0 0,1-1 0 0 0,-1 1 0 0 0,-1-2 0 0 0,1 1 0 0 0,0 1 0 0 0,0-1 0 0 0,0 0 0 0 0,0 1 0 0 0,0-1 0 0 0,0 1 0 0 0,0-1 0 0 0,1 0 0 0 0,-1 1 0 0 0,2-3 0 0 0,2-40 54 0 0,-3 41-49 0 0,-1 1 0 0 0,0-1 1 0 0,0 0-1 0 0,0 1 0 0 0,0-1 1 0 0,0 0-1 0 0,-1 1 0 0 0,1-1 1 0 0,-1 0-1 0 0,0 1 0 0 0,1-1 1 0 0,-1 1-1 0 0,-3-5 0 0 0,4 5-5 0 0,-1 1 0 0 0,1-1 0 0 0,-1 1 0 0 0,1-1 0 0 0,0 1 0 0 0,-1-1 0 0 0,1 1 0 0 0,0-1 0 0 0,0 1 0 0 0,1-4 0 0 0,-1 3 0 0 0,0 1 0 0 0,0-1 0 0 0,0 1 0 0 0,0-1 0 0 0,0 1 0 0 0,0-1 0 0 0,-1 1 0 0 0,1-1 0 0 0,0 1 0 0 0,-2-3 0 0 0,1 0 2 0 0,0 1 0 0 0,0 0 0 0 0,0-1 0 0 0,1 1-1 0 0,-1-1 1 0 0,1 1 0 0 0,0-1 0 0 0,0 1 0 0 0,0-1-1 0 0,0 1 1 0 0,1-1 0 0 0,-1 1 0 0 0,1-1 0 0 0,1-3-1 0 0,-1 4 3 0 0,0-1-1 0 0,0 1 1 0 0,-1-1-1 0 0,1 1 1 0 0,-1-1-1 0 0,0 0 1 0 0,0 1-1 0 0,0-1 1 0 0,0 1-1 0 0,-1-1 0 0 0,1 0 1 0 0,-2-4-1 0 0,-2-1 1 0 0,2 0 0 0 0,-1 0 0 0 0,-1-12 0 0 0,3 11 8 0 0,-1 0 0 0 0,-1 0 0 0 0,-4-11 0 0 0,3 9-12 0 0,1 0 0 0 0,0 0 0 0 0,-3-24 0 0 0,1 15 0 0 0,3 15 0 0 0,1 0 0 0 0,0-1 0 0 0,-1-7 0 0 0,-6-16 0 0 0,-1-33 0 0 0,9 62 0 0 0,0 1 0 0 0,0-1 0 0 0,0 0 0 0 0,-1 0 0 0 0,1 1 0 0 0,0-1 0 0 0,0 0 0 0 0,-1 0 0 0 0,1 1 0 0 0,0-1 0 0 0,-1 0 0 0 0,1 0 0 0 0,-1 0 0 0 0,0 0 0 0 0,1 1 0 0 0,-1-1 0 0 0,1 0 0 0 0,0 1 0 0 0,-1-1 0 0 0,1 0 0 0 0,0 0 0 0 0,0 1 0 0 0,-1-1 0 0 0,1 0 0 0 0,0 0 0 0 0,0 1 0 0 0,0-2 0 0 0,-5-33 0 0 0,1 25 0 0 0,1 8 0 0 0,2 2 0 0 0,-4-13 0 0 0,5 11 0 0 0,-4-5 0 0 0,-3 0 0 0 0,5 5 0 0 0,0 1 0 0 0,0-1 0 0 0,1 0 0 0 0,-1 0 0 0 0,0-1 0 0 0,-1-3 0 0 0,-3-3 16 0 0,0 0-1 0 0,-11-14 0 0 0,9 14-9 0 0,1 0 0 0 0,-10-19 0 0 0,14 24-6 0 0,-1-1 0 0 0,1 0 0 0 0,-1 1 0 0 0,1 0 0 0 0,-1 0 0 0 0,-6-5 0 0 0,-6-6 11 0 0,-5-12 45 0 0,16 20-44 0 0,0 0 0 0 0,0 0 0 0 0,-1 1 0 0 0,0 0 0 0 0,-8-7 0 0 0,9 9-2 0 0,1 0 1 0 0,-1-1-1 0 0,1 1 0 0 0,-7-9 0 0 0,1 0-8 0 0,-2 4-2 0 0,11 8 0 0 0,-1 1 0 0 0,1-1 0 0 0,0 0 0 0 0,0 0 0 0 0,0 1 0 0 0,0-1 0 0 0,0 0 0 0 0,0 0 0 0 0,0 0 0 0 0,-1-2 0 0 0,-1 0 0 0 0,0-1 0 0 0,0 1 0 0 0,-1 0 0 0 0,1 0 0 0 0,-1 0 0 0 0,1 0 0 0 0,-7-3 0 0 0,-14-12 0 0 0,20 14-87 0 0,-1 1-1 0 0,0 0 0 0 0,0 0 0 0 0,0 1 0 0 0,0-1 1 0 0,-1 1-1 0 0,1 0 0 0 0,-1 1 0 0 0,1-1 1 0 0,-1 1-1 0 0,0 0 0 0 0,1 0 0 0 0,-1 1 1 0 0,0 0-1 0 0,0 0 0 0 0,1 0 0 0 0,-7 2 0 0 0,-7 1-1250 0 0,-2 0-352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23.93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407 104 456 0 0,'0'0'777'0'0,"2"-1"75"0"0,6-6 5407 0 0,-7 6-5882 0 0,-1 1-347 0 0,0 0 0 0 0,0 0 0 0 0,0 0-1 0 0,0 0 1 0 0,0 0 0 0 0,0 0 0 0 0,0 0-1 0 0,0 0 1 0 0,0 0 0 0 0,0 0 0 0 0,0 0-1 0 0,1 0 1 0 0,-1 0 0 0 0,0 0 0 0 0,0-1-1 0 0,0 1 1 0 0,0 0 0 0 0,0 0 0 0 0,0 0-1 0 0,0 0 1 0 0,0 0 0 0 0,0 0 0 0 0,0 0-1 0 0,0 0 1 0 0,0 0 0 0 0,0 0 0 0 0,0-1-1 0 0,0 1 1 0 0,0 0 0 0 0,0 0 0 0 0,0 0-1 0 0,0 0 1 0 0,0 0 0 0 0,0 0 0 0 0,0 0-1 0 0,0 0 1 0 0,0 0 0 0 0,0 0 0 0 0,0-1 0 0 0,0 1-1 0 0,0 0 1 0 0,0 0 0 0 0,0 0 0 0 0,0 0-1 0 0,0 0 1 0 0,0 0 0 0 0,0 0 0 0 0,0 0-1 0 0,-1 0 1 0 0,-4-6 98 0 0,4 5 143 0 0,-8-11 649 0 0,8 10-816 0 0,-1 0 1 0 0,-1 0 0 0 0,1 1-1 0 0,0-1 1 0 0,0 0 0 0 0,-1 1-1 0 0,1 0 1 0 0,-1-1 0 0 0,1 1-1 0 0,-3-1 1 0 0,4 2-120 0 0,-1 0 143 0 0,-10-8 0 0 0,-6 0 227 0 0,15 6-219 0 0,-1 1 0 0 0,1-1 0 0 0,0 0 0 0 0,-1 0-1 0 0,-4-3 1 0 0,7 4 24 0 0,0 0 22 0 0,-5-2 65 0 0,0 1 1 0 0,0-1 0 0 0,-1 1-1 0 0,-10-3 1 0 0,15 5-152 0 0,-27-7 383 0 0,21 6-412 0 0,-42 1 354 0 0,42 1-391 0 0,7 0-17 0 0,0-1-12 0 0,1 1 1 0 0,0-1-1 0 0,0 0 0 0 0,0 1 0 0 0,-1-1 0 0 0,1 0 0 0 0,0 1 0 0 0,-1-1 0 0 0,1 0 0 0 0,0 1 1 0 0,-1-1-1 0 0,1 0 0 0 0,0 0 0 0 0,-1 0 0 0 0,1 1 0 0 0,0-1 0 0 0,-1 0 0 0 0,1 0 0 0 0,-1 0 1 0 0,1 0-1 0 0,0 0 0 0 0,-1 1 0 0 0,1-1 0 0 0,-1 0 0 0 0,1 0 0 0 0,0 0 0 0 0,-1 0 0 0 0,-18 8 13 0 0,15-7 17 0 0,3 0-22 0 0,-1-1 0 0 0,1 0 0 0 0,0 1 0 0 0,0-1 0 0 0,0 1 0 0 0,-1 0 0 0 0,1-1 0 0 0,0 1 0 0 0,0 0 0 0 0,0 0 0 0 0,0 0 0 0 0,0 0 0 0 0,-1 1 0 0 0,-2 5 34 0 0,3-5-39 0 0,0 0 1 0 0,-1 0 0 0 0,1-1-1 0 0,0 1 1 0 0,0-1 0 0 0,-1 1-1 0 0,1-1 1 0 0,-1 1 0 0 0,1-1-1 0 0,-1 0 1 0 0,0 0 0 0 0,0 0-1 0 0,1 0 1 0 0,-1 0 0 0 0,-2 1-1 0 0,0 0-4 0 0,1 0 0 0 0,0 1 0 0 0,-1 0 0 0 0,1-1 0 0 0,0 1 0 0 0,-4 5 0 0 0,4-5 11 0 0,1-1 42 0 0,-4 1 11 0 0,-9 10 54 0 0,11-10-108 0 0,0 3-10 0 0,-13 12 0 0 0,13-9-22 0 0,3-8-86 0 0,1 1 0 0 0,-1 4 26 0 0,-2 2 66 0 0,-5 16 47 0 0,7-22 365 0 0,1-1-143 0 0,0 5-66 0 0,0 25-534 0 0,8 11 594 0 0,-8-40-374 0 0,1-1 21 0 0,0 1 109 0 0,0-1-1 0 0,0 1 1 0 0,0 0 0 0 0,0 0 0 0 0,0 0-1 0 0,-1 0 1 0 0,1 0 0 0 0,0 0 0 0 0,-1 0-1 0 0,0 0 1 0 0,1 0 0 0 0,-1 0 0 0 0,0 3-1 0 0,0-3 25 0 0,0 0 214 0 0,4 9-113 0 0,-1 0-128 0 0,4 15-22 0 0,0-5-412 0 0,1 5 869 0 0,-7-25-538 0 0,3 7-114 0 0,4 7 147 0 0,-5-13 76 0 0,8 18-9 0 0,-6-12 3 0 0,2 0 0 0 0,-1 3 0 0 0,0-4 11 0 0,-5-6 130 0 0,24 18-78 0 0,-24-19 74 0 0,10 9-247 0 0,3-5 108 0 0,6-1 117 0 0,-12-3-190 0 0,0 0 59 0 0,3 0 16 0 0,-9-2 0 0 0,0 0 0 0 0,18 2 0 0 0,-17 0 2 0 0,11-4 60 0 0,4-3-62 0 0,-10 4 0 0 0,4 1 0 0 0,-3-1 0 0 0,5-4 0 0 0,-9 4 0 0 0,-4 2 0 0 0,0 0 0 0 0,0 0 0 0 0,0 0 0 0 0,1 0 0 0 0,-1 0 0 0 0,0 1 0 0 0,0-1 0 0 0,1 0 0 0 0,-1 1 0 0 0,3-1 0 0 0,2 0 11 0 0,3 2 36 0 0,-9-1-47 0 0,1 0 0 0 0,-1 0 0 0 0,1 0 1 0 0,-1 0-1 0 0,1 0 0 0 0,-1 0 0 0 0,0 0 0 0 0,1-1 0 0 0,-1 1 0 0 0,1 0 0 0 0,-1 0 1 0 0,1 0-1 0 0,-1 0 0 0 0,0 0 0 0 0,1-1 0 0 0,-1 1 0 0 0,1 0 0 0 0,-1 0 0 0 0,0-1 1 0 0,1 0-1 0 0,5-3 3 0 0,16-9-3 0 0,0-12 128 0 0,-17 20-128 0 0,0-1 0 0 0,2 3 0 0 0,-2-4 0 0 0,-1-3 0 0 0,1 2 0 0 0,3 1 0 0 0,0-4 0 0 0,-7 8 0 0 0,6-10 0 0 0,-7 9 0 0 0,1-1 0 0 0,0 4 0 0 0,-1 1 0 0 0,1 0 0 0 0,-1-1 0 0 0,1 1 0 0 0,-1-1 0 0 0,1 1 0 0 0,-1-1 0 0 0,0 1 0 0 0,1-1 0 0 0,-1 1 0 0 0,0-1 0 0 0,0 1 0 0 0,1-1 0 0 0,-1 0 0 0 0,0 1 0 0 0,0-1 0 0 0,0 1 0 0 0,0-1 0 0 0,1 0 0 0 0,-1 1 0 0 0,0-1 0 0 0,0 1 0 0 0,0-1 0 0 0,-1-1 0 0 0,0-9 0 0 0,-3-1 0 0 0,3-8 11 0 0,-1 16 11 0 0,2 4-18 0 0,0-1 1 0 0,-1 0 0 0 0,1 0-1 0 0,0 0 1 0 0,0 0 0 0 0,-1 0-1 0 0,1 0 1 0 0,0 0 0 0 0,0 0 0 0 0,0 0-1 0 0,0 0 1 0 0,0 0 0 0 0,1 0-1 0 0,-1 0 1 0 0,0 0 0 0 0,0 0-1 0 0,1 0 1 0 0,-1 0 0 0 0,0 0-1 0 0,2-1 1 0 0,-2-1 70 0 0,-2-3-3 0 0,0-4 12 0 0,0 7-81 0 0,-4-3 11 0 0,-4-21 83 0 0,6 15-77 0 0,-10-7 44 0 0,-5-4 0 0 0,-4 0-80 0 0,22 21-146 0 0,0 1-1 0 0,-1 0 1 0 0,1-1-1 0 0,-1 1 1 0 0,1 0-1 0 0,-1 0 1 0 0,1 0-1 0 0,-1 0 1 0 0,0 1-1 0 0,0-1 1 0 0,1 0-1 0 0,-1 1 0 0 0,0-1 1 0 0,0 1-1 0 0,0 0 1 0 0,0-1-1 0 0,0 1 1 0 0,1 0-1 0 0,-1 0 1 0 0,-3 1-1 0 0,-5 1-5423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1.12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305 0 2304 0 0,'0'0'6872'0'0,"-5"0"-6154"0"0,-6 1 201 0 0,0 1 0 0 0,-19 5 1 0 0,25-6-836 0 0,5-1-62 0 0,-1 0 1 0 0,0 0 0 0 0,1 0 0 0 0,-1 1-1 0 0,0-1 1 0 0,1 0 0 0 0,-1 0-1 0 0,1 1 1 0 0,-1-1 0 0 0,0 0 0 0 0,1 1-1 0 0,-1-1 1 0 0,1 1 0 0 0,-1-1 0 0 0,1 1-1 0 0,-1-1 1 0 0,1 1 0 0 0,-1 0 0 0 0,-13 5 873 0 0,8-3-679 0 0,-1 0 1 0 0,1 0 0 0 0,-8 2-1 0 0,12-4-127 0 0,-1 3-67 0 0,0 0 1 0 0,0-1 0 0 0,0 1 0 0 0,-1-1-1 0 0,-5 4 1 0 0,-9 11 60 0 0,6-6 39 0 0,-11 11 208 0 0,22-23-330 0 0,0 1 1 0 0,0-1 0 0 0,0 1-1 0 0,0-1 1 0 0,0 1 0 0 0,1 0 0 0 0,-1-1-1 0 0,0 1 1 0 0,1 0 0 0 0,-1 0-1 0 0,0-1 1 0 0,1 1 0 0 0,-1 0 0 0 0,1 0-1 0 0,-1 0 1 0 0,1 0 0 0 0,-1 0 0 0 0,1 0-1 0 0,0 0 1 0 0,-1 1 0 0 0,1-1 1 0 0,0 0 0 0 0,0 0 1 0 0,-1 0-1 0 0,1 1 1 0 0,0-1-1 0 0,-1 0 0 0 0,1 0 1 0 0,-1 0-1 0 0,0 0 0 0 0,1 0 1 0 0,-1 0-1 0 0,-1 2 1 0 0,-5 4-11 0 0,4-6 19 0 0,-8 14 143 0 0,-16 27-95 0 0,27-41 72 0 0,-2 3-66 0 0,1-4-66 0 0,1 0 0 0 0,-1 1 0 0 0,1-1-1 0 0,-1 0 1 0 0,1 1 0 0 0,0-1 0 0 0,-1 1 0 0 0,1-1 0 0 0,-1 1 0 0 0,1-1 0 0 0,0 1 0 0 0,0-1 0 0 0,-1 1-1 0 0,1-1 1 0 0,0 1 0 0 0,0-1 0 0 0,-1 1 0 0 0,1-1 0 0 0,0 1 0 0 0,0 0 0 0 0,0-1 0 0 0,0 2-1 0 0,-1 1 2 0 0,0 3-1 0 0,-1-1 0 0 0,0 1 0 0 0,0-1 0 0 0,0 0 0 0 0,-5 7 0 0 0,4-3 0 0 0,2 12-6 0 0,1-21 9 0 0,0 0 0 0 0,0 1 1 0 0,0-1-1 0 0,0 0 0 0 0,0 1 0 0 0,0-1 0 0 0,0 0 0 0 0,0 1 1 0 0,0-1-1 0 0,0 1 0 0 0,0-1 0 0 0,0 0 0 0 0,0 1 0 0 0,-1-1 1 0 0,1 0-1 0 0,0 1 0 0 0,0-1 0 0 0,0 0 0 0 0,-1 0 0 0 0,1 1 1 0 0,0-1-1 0 0,0 0 0 0 0,-1 1 0 0 0,1-1 0 0 0,0 0 0 0 0,-1 1 1 0 0,1 0 62 0 0,0 7-42 0 0,0-4 19 0 0,-1 8-32 0 0,2-7-11 0 0,3 4 10 0 0,-3-5 43 0 0,-1 3 1 0 0,3 2-33 0 0,7 13 151 0 0,-8-15-187 0 0,0 3 15 0 0,1-2 11 0 0,-2-5 42 0 0,-1 7 11 0 0,4 0 3 0 0,0-3 28 0 0,-4-5-91 0 0,1-1 0 0 0,0 0 0 0 0,-1 0 0 0 0,1 0 0 0 0,-1 1 0 0 0,1-1 1 0 0,-1 0-1 0 0,0 1 0 0 0,0-1 0 0 0,1 0 0 0 0,-1 1 0 0 0,0-1 0 0 0,-1 3 0 0 0,2-1 39 0 0,2 6-22 0 0,-2-8-13 0 0,-1 0-1 0 0,1 0 1 0 0,-1 0-1 0 0,0 0 0 0 0,0 0 1 0 0,0 0-1 0 0,0 0 1 0 0,0 0-1 0 0,0 0 1 0 0,0 0-1 0 0,0 0 1 0 0,0 0-1 0 0,0 0 1 0 0,-1 2-1 0 0,1-2 0 0 0,0 0 0 0 0,0 0 0 0 0,0-1 0 0 0,-1 1 0 0 0,1 0 0 0 0,0 0 1 0 0,1-1-1 0 0,-1 1 0 0 0,0 0 0 0 0,0 0 0 0 0,0-1 0 0 0,0 1 0 0 0,0 0 0 0 0,1-1 0 0 0,-1 1 0 0 0,0 0 0 0 0,1-1 0 0 0,-1 1 0 0 0,1 0 1 0 0,-1-1-1 0 0,0 1 0 0 0,2 0 0 0 0,2 18 86 0 0,-1-12-40 0 0,-1-4 13 0 0,1 5 3 0 0,-2-5-14 0 0,2 2-34 0 0,-2-2 22 0 0,7 13-21 0 0,-7-14 38 0 0,1 1 5 0 0,4 10 82 0 0,-2-7-88 0 0,-3-3-4 0 0,-1-3-55 0 0,1 1 0 0 0,-1-1 0 0 0,0 1 0 0 0,0-1 0 0 0,0 1 1 0 0,0-1-1 0 0,1 1 0 0 0,-1-1 0 0 0,0 0 0 0 0,0 1 0 0 0,1-1 0 0 0,-1 1 1 0 0,0-1-1 0 0,1 0 0 0 0,-1 1 0 0 0,0-1 0 0 0,1 0 0 0 0,-1 0 0 0 0,1 1 1 0 0,-1-1-1 0 0,0 0 0 0 0,1 0 0 0 0,-1 0 0 0 0,1 1 0 0 0,0-1 1 0 0,1 1 13 0 0,4 11 106 0 0,-3-4-56 0 0,-3-7-62 0 0,0-1 0 0 0,0 0 0 0 0,0 0-1 0 0,0 1 1 0 0,0-1 0 0 0,0 0 0 0 0,0 0-1 0 0,0 1 1 0 0,0-1 0 0 0,0 0 0 0 0,0 0-1 0 0,0 1 1 0 0,0-1 0 0 0,1 0 0 0 0,-1 0-1 0 0,0 0 1 0 0,0 1 0 0 0,0-1-1 0 0,0 0 1 0 0,0 0 0 0 0,1 0 0 0 0,-1 0-1 0 0,0 1 1 0 0,0-1 0 0 0,0 0 0 0 0,1 0-1 0 0,-1 0 1 0 0,0 0 0 0 0,1 0 0 0 0,12 9 209 0 0,-7-3-211 0 0,1 0 0 0 0,-1 1 11 0 0,2-1 42 0 0,-5-5 1 0 0,3 0-44 0 0,5 4-10 0 0,-7-2 0 0 0,6 7 0 0 0,-4-6 0 0 0,2-3 0 0 0,0 1 11 0 0,-5 0 32 0 0,4 1-33 0 0,2-3-10 0 0,0-3 0 0 0,-7 3 0 0 0,0 2 0 0 0,24 0 0 0 0,8-2 0 0 0,-31-1 1 0 0,0 0-5 0 0,14 3 71 0 0,-14 0-67 0 0,18-1 0 0 0,-18 0 0 0 0,0 0 0 0 0,17-6 0 0 0,-7 2 1 0 0,13-2 9 0 0,-25 5-7 0 0,0 0-1 0 0,-1 0 1 0 0,1 0-1 0 0,0 0 1 0 0,-1 1-1 0 0,1-1 1 0 0,-1 0-1 0 0,1 0 1 0 0,0 0-1 0 0,-1-1 1 0 0,1 1-1 0 0,0 0 1 0 0,-1 0-1 0 0,1 0 1 0 0,-1 0-1 0 0,1-1 1 0 0,0 1 0 0 0,-1 0-1 0 0,1 0 1 0 0,-1-1-1 0 0,1 0 1 0 0,0 1-3 0 0,0 0 1 0 0,-1-1-1 0 0,1 1 1 0 0,-1 0-1 0 0,1-1 1 0 0,0 1-1 0 0,-1 0 1 0 0,1 0-1 0 0,0-1 1 0 0,-1 1-1 0 0,1 0 1 0 0,0 0 0 0 0,-1 0-1 0 0,1 0 1 0 0,0 0-1 0 0,0 0 1 0 0,-1 0-1 0 0,1 0 1 0 0,0 0-1 0 0,1 1 1 0 0,-1-1 63 0 0,0-1-8 0 0,3-4-33 0 0,1 0 4 0 0,5 2 8 0 0,8-5 29 0 0,-17 8-62 0 0,0-1 1 0 0,-1 1-1 0 0,1 0 1 0 0,0 0-1 0 0,0 0 1 0 0,0 0-1 0 0,-1 0 0 0 0,1-1 1 0 0,0 1-1 0 0,0 0 1 0 0,-1-1-1 0 0,1 1 0 0 0,0-1 1 0 0,-1 1-1 0 0,1 0 1 0 0,0-1-1 0 0,-1 0 0 0 0,1 1 1 0 0,-1-1-1 0 0,1 1 1 0 0,0-2-1 0 0,2-1-2 0 0,-2 2 0 0 0,0 1 0 0 0,0-1 0 0 0,0 0 0 0 0,0 0 0 0 0,0 0 0 0 0,0 1 0 0 0,0-1 0 0 0,0 0 0 0 0,0 0 0 0 0,0-1 0 0 0,0 1 0 0 0,-1 0 0 0 0,1 0 0 0 0,0 0 0 0 0,-1 0 0 0 0,1-1 0 0 0,-1 1 0 0 0,1-2 0 0 0,0 1 0 0 0,13-22 64 0 0,-9 17-64 0 0,-1 3 0 0 0,7 0 0 0 0,-8 1 2 0 0,1 0 0 0 0,-1 0 0 0 0,0-1 0 0 0,0 1 0 0 0,0-1 0 0 0,0 0 0 0 0,0 0 0 0 0,-1 0 0 0 0,0 0 0 0 0,4-8 0 0 0,-6 11 23 0 0,0 0 0 0 0,1 0 0 0 0,-1 0 0 0 0,1 0 0 0 0,-1 0 0 0 0,1 0 0 0 0,-1 0 0 0 0,1 0 0 0 0,-1 1 0 0 0,1-1 0 0 0,0 0 0 0 0,-1 0 0 0 0,1 1 0 0 0,0-1 0 0 0,0 1 0 0 0,0-1 0 0 0,1 0 0 0 0,8-9 63 0 0,-3-5-88 0 0,-5 8 0 0 0,4 2 0 0 0,-4-2 0 0 0,0 1 0 0 0,0 3-1 0 0,-1 1 0 0 0,0-1 0 0 0,0 0 0 0 0,0 1 0 0 0,0-1 0 0 0,-1 0 0 0 0,1 0-1 0 0,-1 1 1 0 0,0-1 0 0 0,0-3 0 0 0,2-2-126 0 0,-2 8 120 0 0,0 0 0 0 0,1-1 0 0 0,-1 1 0 0 0,0-1 0 0 0,0 1 0 0 0,0-1 0 0 0,0 1 0 0 0,0-1 0 0 0,0 1 0 0 0,0-1 0 0 0,0 1 1 0 0,1-1-1 0 0,-2 1 0 0 0,1 0 0 0 0,0-1 0 0 0,0 1 0 0 0,0-1 0 0 0,0 1 0 0 0,0-1 0 0 0,0 1 0 0 0,0-1 0 0 0,-1 1 0 0 0,1-1 0 0 0,0 1 1 0 0,0 0-1 0 0,-1-1 0 0 0,1 1 0 0 0,0 0 0 0 0,0-1 0 0 0,-1 1 0 0 0,1-1 0 0 0,-1 1 248 0 0,1-2-134 0 0,0 1-104 0 0,0-4 7 0 0,0 1-1 0 0,-1 0 0 0 0,1-1 0 0 0,-1 1 0 0 0,0 0 0 0 0,0 0 0 0 0,0 0 0 0 0,-3-6 0 0 0,2 1-9 0 0,0-1 0 0 0,-2 3 0 0 0,3 4 0 0 0,0 0 0 0 0,0 1 0 0 0,0-1 0 0 0,-1 1 0 0 0,1-1 0 0 0,-1 1 0 0 0,-3-5 0 0 0,-29-41-264 0 0,33 46 362 0 0,-2-13-120 0 0,-11-4-160 0 0,13 18 284 0 0,-7-13 102 0 0,3 1-202 0 0,-2 6-17 0 0,3 4 7 0 0,4 1-23 0 0,-1 0 1 0 0,0 0-1 0 0,0 0 0 0 0,1 0 1 0 0,-1 0-1 0 0,1 0 0 0 0,0 0 1 0 0,0 0-1 0 0,0-4 0 0 0,-2-2 31 0 0,-6 1 0 0 0,1 2 0 0 0,6 5 4 0 0,0 0 0 0 0,1-1 0 0 0,-1 1 0 0 0,0-1 0 0 0,1 1 0 0 0,-1 0 0 0 0,1-1 0 0 0,-1 1 0 0 0,1-1 0 0 0,-1 0 0 0 0,1 1 0 0 0,0-1 0 0 0,-1 1 0 0 0,1-1 0 0 0,-1 0 0 0 0,1 1 0 0 0,0-1 0 0 0,0 0 0 0 0,-1 1 0 0 0,1-2 0 0 0,-1-1 36 0 0,-62-50 143 0 0,55 46-434 0 0,2 2 237 0 0,0 0 0 0 0,-1 0 0 0 0,-7-5 0 0 0,6 7 14 0 0,-22-9 0 0 0,26 10 0 0 0,-15-4 0 0 0,-2-2 0 0 0,7 2 0 0 0,13 6 0 0 0,1 0 0 0 0,-1-1 0 0 0,0 1 0 0 0,0 0 0 0 0,0-1 0 0 0,0 1 0 0 0,0 0 0 0 0,1 0 0 0 0,-1 0 0 0 0,0 0 0 0 0,0 0 0 0 0,0 0 0 0 0,0 0 0 0 0,0 0 0 0 0,0 0 0 0 0,0 1 0 0 0,0-1 0 0 0,1 0 0 0 0,0 0 0 0 0,-1 0 0 0 0,1 0 0 0 0,0 0 0 0 0,-1 0 0 0 0,1 0 0 0 0,0 0 0 0 0,-1 0 0 0 0,1 0 0 0 0,0 0 0 0 0,-1 0 0 0 0,1 0 0 0 0,0 0 0 0 0,-1 0 0 0 0,1 0 0 0 0,0 0 0 0 0,-1 0 0 0 0,1-1 0 0 0,0 1 0 0 0,0 0 0 0 0,-1 0 0 0 0,1 0 0 0 0,0-1 0 0 0,-1 1 0 0 0,1 0 0 0 0,0 0 0 0 0,0 0 0 0 0,-1-1 0 0 0,1 1 0 0 0,0-1 0 0 0,0 1 0 0 0,-1 0 0 0 0,1 0 0 0 0,0 0 0 0 0,0-1 0 0 0,0 1 0 0 0,-1 0 0 0 0,1 0 0 0 0,0 0 0 0 0,-1-1 0 0 0,1 1 0 0 0,0 0 0 0 0,0 0 0 0 0,-1 0 0 0 0,1 0 0 0 0,0 0 0 0 0,-1 0 0 0 0,1 0 0 0 0,0 0 0 0 0,-1 0 0 0 0,1 0 0 0 0,0 0 0 0 0,0 0 0 0 0,-1 0 0 0 0,1 0 0 0 0,0 0 0 0 0,-1 0 0 0 0,1 0 0 0 0,-1 0 0 0 0,1 0 0 0 0,-1 0 0 0 0,1 0 0 0 0,-1 0 0 0 0,1 0 0 0 0,-1 0 0 0 0,1 0 0 0 0,-1 0 0 0 0,1 0 0 0 0,-1 0 0 0 0,1 1 0 0 0,-1-1 0 0 0,1 0 0 0 0,-1 0 0 0 0,1 0 0 0 0,-1 1 0 0 0,1-1 0 0 0,0 0 0 0 0,-1 0 0 0 0,1 1 0 0 0,-1 0 0 0 0,-1 0 0 0 0,-4 1-212 0 0,1 0-1 0 0,0 0 1 0 0,0 1-1 0 0,0 0 1 0 0,0 0-1 0 0,0 0 1 0 0,1 0-1 0 0,-1 1 1 0 0,-6 7-1 0 0,1 0-854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2.8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352 1 456 0 0,'0'0'8176'0'0,"-1"2"-7879"0"0,0 1-147 0 0,-1 0 0 0 0,0 1 0 0 0,1-1 0 0 0,-1 0 0 0 0,0 0 0 0 0,-1 0 0 0 0,-4 5 0 0 0,2-2 63 0 0,-25 37 507 0 0,12-17-334 0 0,-3 9 174 0 0,18-29-471 0 0,0 0 0 0 0,-1-1 1 0 0,1 1-1 0 0,-1-1 0 0 0,-6 6 1 0 0,-11 16 56 0 0,15-17-118 0 0,-1-1-1 0 0,-1 0 0 0 0,-10 10 0 0 0,9-10-24 0 0,0 0 0 0 0,-8 14 0 0 0,10-15 2 0 0,-1 1 0 0 0,0-1 0 0 0,0 0 0 0 0,-19 12 0 0 0,12-8 82 0 0,10-8-65 0 0,0-1-41 0 0,0 1 0 0 0,1 0 0 0 0,-1 0 0 0 0,0 1 0 0 0,1 0 0 0 0,0-1 0 0 0,-7 12 0 0 0,11-16-8 0 0,0 1-1 0 0,-1-1 0 0 0,1 1 0 0 0,0-1 1 0 0,-1 1-1 0 0,1-1 0 0 0,-1 1 0 0 0,1-1 1 0 0,0 0-1 0 0,-1 1 0 0 0,1-1 0 0 0,-1 0 1 0 0,0 1-1 0 0,1-1 0 0 0,-1 0 0 0 0,0 1 0 0 0,-4 2-2794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3.4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253 0 920 0 0,'0'0'8136'0'0,"-5"6"-7226"0"0,3-5-835 0 0,0 0 0 0 0,-1 0 0 0 0,1 1 0 0 0,0-1 0 0 0,0 1 0 0 0,0 0 0 0 0,0-1 1 0 0,0 1-1 0 0,0 0 0 0 0,-2 4 0 0 0,1-3 28 0 0,1 0 0 0 0,-1 0 0 0 0,0 0 0 0 0,1-1 0 0 0,-6 4 0 0 0,6-4 9 0 0,1-1-1 0 0,-1 1 1 0 0,0 0-1 0 0,0-1 0 0 0,1 1 1 0 0,-1 0-1 0 0,-1 4 0 0 0,2-4-45 0 0,0-1-1 0 0,-1 1 0 0 0,1 0 0 0 0,0-1 0 0 0,0 1 0 0 0,-1-1 0 0 0,1 1 0 0 0,-1-1 0 0 0,-2 2 0 0 0,1-1-20 0 0,0 0 0 0 0,0 0 0 0 0,0 1 0 0 0,0-1 0 0 0,1 1 0 0 0,-1 0 0 0 0,-2 3 1 0 0,2-2-31 0 0,1-1 0 0 0,-2 1 1 0 0,1-1-1 0 0,0 0 1 0 0,-5 3-1 0 0,-20 13 22 0 0,-27 25 0 0 0,52-41-36 0 0,-7 8-1 0 0,7-7 0 0 0,-8 11-255 0 0,8-12-92 0 0,1-3 313 0 0,0 1-186 0 0,-4 5-382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4.1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239 0 920 0 0,'5'4'80'0'0,"8"0"10472"0"0,-13-2-10328 0 0,4 14 148 0 0,-3-15-112 0 0,-2 1-143 0 0,-2 4-62 0 0,0 0 0 0 0,-1 0 0 0 0,0-1 0 0 0,0 1 0 0 0,0-1 0 0 0,-1 0 0 0 0,0 0 0 0 0,-9 7 0 0 0,-21 19 525 0 0,23-20-452 0 0,-15 17 0 0 0,4 6-22 0 0,-24 16-684 0 0,44-47 548 0 0,-8 10-251 0 0,-19 25 0 0 0,18-26-29 0 0,11-11 114 0 0,0-1 1 0 0,0 1 0 0 0,0 0-1 0 0,0 0 1 0 0,0 0-1 0 0,0 0 1 0 0,0 0 0 0 0,0 0-1 0 0,1 0 1 0 0,-1 1-1 0 0,0-1 1 0 0,1 0 0 0 0,-1 0-1 0 0,1 1 1 0 0,-1-1-1 0 0,1 0 1 0 0,-1 0 0 0 0,1 1-1 0 0,0-1 1 0 0,0 2-1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4.70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82 1 1840 0 0,'0'0'7968'0'0,"-1"1"-7895"0"0,-20 43-56 0 0,17-33-24 0 0,0-1 0 0 0,-1 0 1 0 0,0-1-1 0 0,-1 0 0 0 0,-9 14 0 0 0,2-4-485 0 0,5-5 183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31T20:45:51.83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1,'0'0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5.1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105 1 1376 0 0,'0'0'128'0'0,"-8"5"1296"0"0,-2-2 264 0 0,-3 5 48 0 0,5-5 16 0 0,0 5-1088 0 0,-6 0-216 0 0,6 3-48 0 0,-5-3-8 0 0,0 0-600 0 0,4 3-120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6.42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3224 0 0,'0'0'10104'0'0,"2"2"-9856"0"0,7 7 25 0 0,-3-4-155 0 0,0 1 1 0 0,-1-1 0 0 0,0 1 0 0 0,8 12-1 0 0,-7-9 29 0 0,0-1 0 0 0,0 0 0 0 0,0-1 0 0 0,1 0 0 0 0,0 0 0 0 0,10 7 0 0 0,-6-4 156 0 0,15 17 0 0 0,36 33 338 0 0,-7-10-178 0 0,-30-23-213 0 0,50 58 534 0 0,-64-73-663 0 0,0-1-1 0 0,19 16 0 0 0,6 5 87 0 0,-26-22-167 0 0,52 56 57 0 0,-54-57-35 0 0,0 1-1 0 0,-1 0 0 0 0,-1 0 0 0 0,0 1 0 0 0,6 12 0 0 0,-11-21 95 0 0,-1-1-12 0 0,2 2-21 0 0,7 6 108 0 0,-8-8-285 0 0,-1-2-602 0 0,-7-19 69 0 0,2 5-1275 0 0,1 4-2363 0 0,0 0-1188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6.86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1083 1 6448 0 0,'0'0'6873'0'0,"-8"0"-5626"0"0,3 0-1085 0 0,-1 0 0 0 0,1 1 0 0 0,0 0 1 0 0,0 0-1 0 0,0 0 0 0 0,0 0 0 0 0,0 1 1 0 0,0 0-1 0 0,0 0 0 0 0,-6 4 1 0 0,-2 3 38 0 0,1 0 1 0 0,-14 12-1 0 0,-13 11 213 0 0,21-18-78 0 0,2 0 0 0 0,-20 22-1 0 0,15-15-8 0 0,-30 40 602 0 0,8-10-366 0 0,-67 73 427 0 0,-50 47-378 0 0,108-120-476 0 0,-65 49 0 0 0,85-72-136 0 0,24-20 0 0 0,-1-1 0 0 0,1 0 0 0 0,-13 8 0 0 0,-3 0-520 0 0,0 0-1 0 0,-33 29 1 0 0,34-26-2790 0 0,-36 21 1 0 0,46-31 1495 0 0,-8 5-247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8.1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0 748 1840 0 0,'0'0'83'0'0,"2"-1"-6"0"0,-1-1 156 0 0,1 0-1 0 0,-1 0 1 0 0,0 0-1 0 0,0 0 1 0 0,0 0 0 0 0,0 0-1 0 0,-1-1 1 0 0,1 1-1 0 0,0-4 1 0 0,4-10 4003 0 0,2 4-666 0 0,-3 10-421 0 0,-3 3-2825 0 0,0 0-1 0 0,0 0 1 0 0,0 0 0 0 0,-1 0 0 0 0,1 0 0 0 0,-1 0-1 0 0,1 0 1 0 0,0 0 0 0 0,-1 0 0 0 0,0 0 0 0 0,1 2-1 0 0,7 15-826 0 0,48 87 1534 0 0,-49-91-819 0 0,7 24 0 0 0,-11-27-167 0 0,0-1-1 0 0,1 0 0 0 0,1 0 1 0 0,-1-1-1 0 0,8 11 1 0 0,9 19 103 0 0,-20-38-143 0 0,0 0-1 0 0,0 0 1 0 0,0 0 0 0 0,0 0 0 0 0,-1 0 0 0 0,1 0 0 0 0,0 0-1 0 0,0 0 1 0 0,-1 1 0 0 0,1-1 0 0 0,-1 0 0 0 0,1 3 0 0 0,0-2 2 0 0,-1 0 0 0 0,1-1 1 0 0,-1 1-1 0 0,1 0 0 0 0,0 0 0 0 0,0 0 1 0 0,0-1-1 0 0,0 1 0 0 0,1 1 1 0 0,1 4 2 0 0,-2 0 2 0 0,-1-6 112 0 0,1-2-70 0 0,0 1-54 0 0,-1 0 1 0 0,0-1-1 0 0,1 1 1 0 0,-1 0-1 0 0,0-1 1 0 0,1 1-1 0 0,-1 0 1 0 0,1-1-1 0 0,-1 1 1 0 0,1 0-1 0 0,-1 0 1 0 0,0 0-1 0 0,1-1 1 0 0,-1 1-1 0 0,1 0 1 0 0,-1 0-1 0 0,1 0 0 0 0,-1 0 1 0 0,1 0-1 0 0,-1 0 1 0 0,1 0-1 0 0,-1 0 1 0 0,2 0-1 0 0,1-1-1 0 0,10-12 1 0 0,-12 12 0 0 0,0 1 0 0 0,-1-1 0 0 0,0 0 0 0 0,1 1 0 0 0,-1-1 0 0 0,1 1 0 0 0,-1-1 0 0 0,0 0 0 0 0,1 1 0 0 0,-1-1 0 0 0,0 0 0 0 0,0 1 0 0 0,1-1 0 0 0,-1 0 0 0 0,0 0 0 0 0,0 1 0 0 0,0-2 0 0 0,0 1 0 0 0,0-1 0 0 0,1 1 0 0 0,-1-1 0 0 0,0 1 0 0 0,1-1 0 0 0,-1 1 0 0 0,1 0 0 0 0,-1-1 0 0 0,1 1 0 0 0,0 0 0 0 0,0 0 0 0 0,1-3 0 0 0,18-29 0 0 0,-1 13-38 0 0,37-31-1 0 0,-33 30-32 0 0,-14 12 46 0 0,1 1-1 0 0,14-10 1 0 0,97-68-39 0 0,-46 33 64 0 0,22-17 0 0 0,-64 43 0 0 0,91-69 0 0 0,-65 55 0 0 0,38-29 0 0 0,-27 17 0 0 0,16-14 11 0 0,-47 33 49 0 0,-15 15 309 0 0,-1-2 1 0 0,-1-1-1 0 0,26-32 0 0 0,-9 8-166 0 0,-8 11-202 0 0,-24 24-1 0 0,-7 10 0 0 0,1-1 0 0 0,0 1 0 0 0,-1 0 0 0 0,1 0 0 0 0,0 0 0 0 0,0 0 0 0 0,0 0 0 0 0,0 0 0 0 0,0 0 0 0 0,0 0 0 0 0,0 0 0 0 0,0 0 0 0 0,2-1 0 0 0,1-1 0 0 0,0-1-17 0 0,-3 3-63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9.04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1 3424 0 0,'0'0'11640'0'0,"1"2"-11312"0"0,6 15 207 0 0,-5-10-357 0 0,1 1-1 0 0,1-1 1 0 0,-1 0 0 0 0,8 11-1 0 0,-4-8-105 0 0,-1 0-1 0 0,1 1 1 0 0,-2 0-1 0 0,7 15 0 0 0,-1 1-52 0 0,23 38 29 0 0,13 32-2718 0 0,-42-81 1477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1546 179 3624 0 0,'0'0'809'0'0,"-14"-12"1574"0"0,-28-19 164 0 0,12 8-1086 0 0,20 17-979 0 0,1 1 0 0 0,-12-5 0 0 0,-17-10 678 0 0,-2 0-408 0 0,33 17-624 0 0,-1 0 0 0 0,1 0 0 0 0,-1 1 0 0 0,-14-3 0 0 0,13 3 16 0 0,1 1 0 0 0,-1-2 0 0 0,1 1 0 0 0,-9-5 0 0 0,7 3-2 0 0,-1 0-1 0 0,1 1 0 0 0,-1 0 0 0 0,0 1 1 0 0,0 0-1 0 0,0 1 0 0 0,0 0 1 0 0,0 0-1 0 0,-14 2 0 0 0,12-1-89 0 0,6 1-31 0 0,-1 0-1 0 0,1 0 0 0 0,-11 4 0 0 0,-3-1-21 0 0,5 0 1 0 0,-27 10 0 0 0,28-8 0 0 0,-27 5 0 0 0,36-9 18 0 0,1 0 0 0 0,-1 0 0 0 0,1 0-1 0 0,-6 3 1 0 0,-13 6 29 0 0,-36 13 42 0 0,47-18-60 0 0,-73 35 605 0 0,-15 6-693 0 0,80-38-80 0 0,10-4 126 0 0,0 1-1 0 0,-11 8 1 0 0,11-6 124 0 0,-21 9 0 0 0,25-13-111 0 0,-1 0 0 0 0,-11 10 0 0 0,2-2 0 0 0,9-6 0 0 0,0-1 0 0 0,1 1 0 0 0,-1 0 0 0 0,-9 12 0 0 0,-2-2 4 0 0,16-14 25 0 0,0 1 1 0 0,-1-1 0 0 0,1 1-1 0 0,0 0 1 0 0,0 0-1 0 0,-4 5 1 0 0,4-2-27 0 0,-1 0-1 0 0,-1-1 1 0 0,1 0 0 0 0,-6 5-1 0 0,2-2-1 0 0,0 1 0 0 0,1 1-1 0 0,-10 15 1 0 0,10-14 7 0 0,-27 29 45 0 0,7-6-14 0 0,20-26-21 0 0,1 0 0 0 0,-1 1 0 0 0,2 0 0 0 0,-9 14-1 0 0,-16 44-17 0 0,9-22 64 0 0,18-39-50 0 0,1-1 0 0 0,-1 0 0 0 0,-6 9 0 0 0,-5 11 5 0 0,-2 7 40 0 0,11-23-61 0 0,1 1 0 0 0,-6 12 0 0 0,-1 1 52 0 0,9-19-42 0 0,0-1-1 0 0,0 1 1 0 0,1 0-1 0 0,-1 0 1 0 0,1 0-1 0 0,-1 0 1 0 0,1 0-1 0 0,-1 8 1 0 0,3-11-6 0 0,-1-1 1 0 0,0 1 0 0 0,0 0-1 0 0,0 0 1 0 0,0 0 0 0 0,0 0-1 0 0,0-1 1 0 0,0 1 0 0 0,0 0 0 0 0,0 0-1 0 0,0 0 1 0 0,0 0 0 0 0,-1 0-1 0 0,1-1 1 0 0,0 1 0 0 0,-1 0-1 0 0,1 0 1 0 0,-1 1 0 0 0,-1 1 10 0 0,-8 22 1 0 0,5-13 10 0 0,1 0-1 0 0,-4 15 1 0 0,4-9 20 0 0,2-11-43 0 0,1-1 0 0 0,-1 1 0 0 0,1-1 0 0 0,1 1 0 0 0,-1 0 0 0 0,1-1 0 0 0,1 1 0 0 0,-1 0-1 0 0,2 7 1 0 0,2 18-1 0 0,5 29 0 0 0,0-19 0 0 0,4 16 0 0 0,-1-28 64 0 0,-2-2 0 0 0,-4-11-66 0 0,-4-11 23 0 0,0 0 0 0 0,1 0 0 0 0,-1-1 0 0 0,1 1 0 0 0,5 6 0 0 0,1 6 2 0 0,-8-16-19 0 0,-1 0 0 0 0,1-1 0 0 0,0 1 1 0 0,0 0-1 0 0,-1-1 0 0 0,1 1 0 0 0,1-1 0 0 0,-1 0 0 0 0,0 1 0 0 0,0-1 0 0 0,0 0 1 0 0,3 2-1 0 0,2 3 6 0 0,3 10 43 0 0,-5-10-42 0 0,0 1 1 0 0,0-2-1 0 0,1 1 0 0 0,6 6 0 0 0,-6-6-10 0 0,0-1 1 0 0,0 1 0 0 0,-1 0 0 0 0,5 9-1 0 0,-8-12 1 0 0,3 1 7 0 0,4 4 34 0 0,4 5-27 0 0,-8-7 28 0 0,1 0 0 0 0,0-1 0 0 0,9 8 0 0 0,3-1 30 0 0,-7-3-14 0 0,-7-6-59 0 0,0 0 0 0 0,0 0-1 0 0,0 0 1 0 0,0-1 0 0 0,7 5-1 0 0,28 24 64 0 0,-30-24-64 0 0,18 18 0 0 0,-12-13 0 0 0,-8-5 0 0 0,23 21 0 0 0,-3-10 0 0 0,-22-15 0 0 0,-3-2 0 0 0,0 0 0 0 0,0 0 0 0 0,-1 0 0 0 0,1 0 0 0 0,0-1 0 0 0,0 1 0 0 0,1 0 0 0 0,-1-1 0 0 0,0 1 0 0 0,0-1 0 0 0,0 1 0 0 0,0-1 0 0 0,0 0 0 0 0,1 1 0 0 0,-1-1 0 0 0,0 0 0 0 0,3 0 0 0 0,1 1 3 0 0,-3-1 1 0 0,-1 0 1 0 0,1 0-1 0 0,-1 0 0 0 0,0 1 1 0 0,1-1-1 0 0,-1 1 1 0 0,0-1-1 0 0,1 1 0 0 0,-1-1 1 0 0,0 1-1 0 0,0 0 1 0 0,0 0-1 0 0,3 1 0 0 0,0 2 30 0 0,17 7 60 0 0,-10-5-35 0 0,22 8 0 0 0,15 9-49 0 0,-26-16 38 0 0,-12-4-18 0 0,0 0 0 0 0,13 7 0 0 0,-8-6 39 0 0,9 0-28 0 0,19 7-41 0 0,-8 0 0 0 0,-8-6-1 0 0,-10-1 13 0 0,-6-2 31 0 0,8-3-32 0 0,-11 1-11 0 0,0 0 0 0 0,15 1-1 0 0,-2 1 1 0 0,1-1-1 0 0,26-2 0 0 0,-5 0 57 0 0,-14-3-35 0 0,-8 0 34 0 0,12-4-57 0 0,-30 7 2 0 0,-1 0 0 0 0,0 0 0 0 0,0 1 0 0 0,0-1 0 0 0,0 1 0 0 0,1-1 0 0 0,-1 1 0 0 0,0-1 0 0 0,4 1 0 0 0,2-1 0 0 0,27-10 11 0 0,-34 10-7 0 0,0 1 0 0 0,0 0 0 0 0,0 0 0 0 0,0 0 1 0 0,0 0-1 0 0,0 0 0 0 0,0 0 0 0 0,0 0 0 0 0,0 0 0 0 0,0 0 0 0 0,0 1 0 0 0,1-1 0 0 0,-1 0-4 0 0,0 1 0 0 0,-1-1 0 0 0,1 0 0 0 0,0 0 0 0 0,-1 0 0 0 0,1 0 0 0 0,0 0 0 0 0,-1 0 0 0 0,1 0 0 0 0,0 0 0 0 0,0 0 0 0 0,-1 0 0 0 0,1 0 0 0 0,0 0 0 0 0,-1 0 0 0 0,1 0 0 0 0,0-1 0 0 0,-1 1 0 0 0,1 0 0 0 0,0-1 0 0 0,0 1 0 0 0,4-3 0 0 0,0 0 0 0 0,0 0 0 0 0,0 1 0 0 0,0 0 0 0 0,0 0 0 0 0,0 1 0 0 0,1-1 0 0 0,8 0 0 0 0,56-17 64 0 0,-68 19-64 0 0,0 0 0 0 0,0-1 0 0 0,0 1 0 0 0,0-1 0 0 0,0 1 0 0 0,0-1 0 0 0,0 1 0 0 0,0-1 0 0 0,3-2 0 0 0,3 0 0 0 0,20-6 0 0 0,-20 6 0 0 0,-1 0 0 0 0,14-3 0 0 0,-18 6 0 0 0,-1-1 0 0 0,0 0 0 0 0,0 0 0 0 0,0 0 0 0 0,0 0 0 0 0,0 0 0 0 0,0 0 0 0 0,0-1 0 0 0,-1 1 0 0 0,1 0 0 0 0,3-4 0 0 0,12-9 0 0 0,-4 8 0 0 0,-1-1 0 0 0,0-1 0 0 0,0 0 0 0 0,17-16 0 0 0,36-30 54 0 0,-44 34-44 0 0,-18 18-6 0 0,0-1-1 0 0,-1 0 0 0 0,0 0 1 0 0,0 1-1 0 0,0-1 1 0 0,2-4-1 0 0,-1 2 3 0 0,0 1-1 0 0,0-1 1 0 0,1 1 0 0 0,-1-1 0 0 0,1 1 0 0 0,5-5-1 0 0,-6 7 2 0 0,-1-1-1 0 0,1 0 0 0 0,-1 1 0 0 0,0-1 1 0 0,0-1-1 0 0,0 1 0 0 0,-1 0 1 0 0,3-5-1 0 0,-3 4-5 0 0,1 1 0 0 0,0-1 1 0 0,0 0-1 0 0,0 1 0 0 0,4-5 0 0 0,-3 4-1 0 0,0 0 0 0 0,0-1 0 0 0,0 1 0 0 0,2-7 0 0 0,-3 7 0 0 0,0 0 0 0 0,0 0 0 0 0,0 0 0 0 0,1 1 0 0 0,-1-1 0 0 0,1 1 0 0 0,4-5 0 0 0,-5 5 0 0 0,1 0 0 0 0,-1 0 0 0 0,0 0 0 0 0,1-1 0 0 0,-2 0 0 0 0,1 1 0 0 0,2-7 0 0 0,6-10 0 0 0,0 3 0 0 0,-8 14 0 0 0,1 0 0 0 0,-1 0 0 0 0,0-1 0 0 0,0 1 0 0 0,0-1 0 0 0,-1 1 0 0 0,1-1 0 0 0,-1 0 0 0 0,0 0 0 0 0,0 0 0 0 0,0-5 0 0 0,0 7 0 0 0,-1 0 0 0 0,0 0 0 0 0,1 1 0 0 0,-1-1 0 0 0,1 0 0 0 0,0 1 0 0 0,-1-1 0 0 0,1 0 0 0 0,0 1 0 0 0,0-1 0 0 0,0 1 0 0 0,0-1 0 0 0,2-1 0 0 0,7-15 0 0 0,21-64 64 0 0,-30 81-64 0 0,-1 0 0 0 0,1 0 0 0 0,0 0 0 0 0,-1 0 0 0 0,1-1 0 0 0,-1 1 0 0 0,0 0 0 0 0,1 0 0 0 0,-1-1 0 0 0,0 1 0 0 0,0 0 0 0 0,1-1 0 0 0,-1 1 0 0 0,-1-2 0 0 0,1 1 0 0 0,0 1 0 0 0,0-1 0 0 0,0 0 0 0 0,0 1 0 0 0,0-1 0 0 0,0 1 0 0 0,0-1 0 0 0,1 0 0 0 0,-1 1 0 0 0,2-3 0 0 0,2-40 54 0 0,-3 41-49 0 0,-1 1 0 0 0,0-1 1 0 0,0 0-1 0 0,0 1 0 0 0,0-1 1 0 0,0 0-1 0 0,-1 1 0 0 0,1-1 1 0 0,-1 0-1 0 0,0 1 0 0 0,1-1 1 0 0,-1 1-1 0 0,-3-5 0 0 0,4 5-5 0 0,-1 1 0 0 0,1-1 0 0 0,-1 1 0 0 0,1-1 0 0 0,0 1 0 0 0,-1-1 0 0 0,1 1 0 0 0,0-1 0 0 0,0 1 0 0 0,1-4 0 0 0,-1 3 0 0 0,0 1 0 0 0,0-1 0 0 0,0 1 0 0 0,0-1 0 0 0,0 1 0 0 0,0-1 0 0 0,-1 1 0 0 0,1-1 0 0 0,0 1 0 0 0,-2-3 0 0 0,1 0 2 0 0,0 1 0 0 0,0 0 0 0 0,0-1 0 0 0,1 1-1 0 0,-1-1 1 0 0,1 1 0 0 0,0-1 0 0 0,0 1 0 0 0,0-1-1 0 0,0 1 1 0 0,1-1 0 0 0,-1 1 0 0 0,1-1 0 0 0,1-3-1 0 0,-1 4 3 0 0,0-1-1 0 0,0 1 1 0 0,-1-1-1 0 0,1 1 1 0 0,-1-1-1 0 0,0 0 1 0 0,0 1-1 0 0,0-1 1 0 0,0 1-1 0 0,-1-1 0 0 0,1 0 1 0 0,-2-4-1 0 0,-2-1 1 0 0,2 0 0 0 0,-1 0 0 0 0,-1-12 0 0 0,3 11 8 0 0,-1 0 0 0 0,-1 0 0 0 0,-4-11 0 0 0,3 9-12 0 0,1 0 0 0 0,0 0 0 0 0,-3-24 0 0 0,1 15 0 0 0,3 15 0 0 0,1 0 0 0 0,0-1 0 0 0,-1-7 0 0 0,-6-16 0 0 0,-1-33 0 0 0,9 62 0 0 0,0 1 0 0 0,0-1 0 0 0,0 0 0 0 0,-1 0 0 0 0,1 1 0 0 0,0-1 0 0 0,0 0 0 0 0,-1 0 0 0 0,1 1 0 0 0,0-1 0 0 0,-1 0 0 0 0,1 0 0 0 0,-1 0 0 0 0,0 0 0 0 0,1 1 0 0 0,-1-1 0 0 0,1 0 0 0 0,0 1 0 0 0,-1-1 0 0 0,1 0 0 0 0,0 0 0 0 0,0 1 0 0 0,-1-1 0 0 0,1 0 0 0 0,0 0 0 0 0,0 1 0 0 0,0-2 0 0 0,-5-33 0 0 0,1 25 0 0 0,1 8 0 0 0,2 2 0 0 0,-4-13 0 0 0,5 11 0 0 0,-4-5 0 0 0,-3 0 0 0 0,5 5 0 0 0,0 1 0 0 0,0-1 0 0 0,1 0 0 0 0,-1 0 0 0 0,0-1 0 0 0,-1-3 0 0 0,-3-3 16 0 0,0 0-1 0 0,-11-14 0 0 0,9 14-9 0 0,1 0 0 0 0,-10-19 0 0 0,14 24-6 0 0,-1-1 0 0 0,1 0 0 0 0,-1 1 0 0 0,1 0 0 0 0,-1 0 0 0 0,-6-5 0 0 0,-6-6 11 0 0,-5-12 45 0 0,16 20-44 0 0,0 0 0 0 0,0 0 0 0 0,-1 1 0 0 0,0 0 0 0 0,-8-7 0 0 0,9 9-2 0 0,1 0 1 0 0,-1-1-1 0 0,1 1 0 0 0,-7-9 0 0 0,1 0-8 0 0,-2 4-2 0 0,11 8 0 0 0,-1 1 0 0 0,1-1 0 0 0,0 0 0 0 0,0 0 0 0 0,0 1 0 0 0,0-1 0 0 0,0 0 0 0 0,0 0 0 0 0,0 0 0 0 0,-1-2 0 0 0,-1 0 0 0 0,0-1 0 0 0,0 1 0 0 0,-1 0 0 0 0,1 0 0 0 0,-1 0 0 0 0,1 0 0 0 0,-7-3 0 0 0,-14-12 0 0 0,20 14-87 0 0,-1 1-1 0 0,0 0 0 0 0,0 0 0 0 0,0 1 0 0 0,0-1 1 0 0,-1 1-1 0 0,1 0 0 0 0,-1 1 0 0 0,1-1 1 0 0,-1 1-1 0 0,0 0 0 0 0,1 0 0 0 0,-1 1 1 0 0,0 0-1 0 0,0 0 0 0 0,1 0 0 0 0,-7 2 0 0 0,-7 1-1250 0 0,-2 0-352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407 104 456 0 0,'0'0'777'0'0,"2"-1"75"0"0,6-6 5407 0 0,-7 6-5882 0 0,-1 1-347 0 0,0 0 0 0 0,0 0 0 0 0,0 0-1 0 0,0 0 1 0 0,0 0 0 0 0,0 0 0 0 0,0 0-1 0 0,0 0 1 0 0,0 0 0 0 0,0 0 0 0 0,0 0-1 0 0,1 0 1 0 0,-1 0 0 0 0,0 0 0 0 0,0-1-1 0 0,0 1 1 0 0,0 0 0 0 0,0 0 0 0 0,0 0-1 0 0,0 0 1 0 0,0 0 0 0 0,0 0 0 0 0,0 0-1 0 0,0 0 1 0 0,0 0 0 0 0,0 0 0 0 0,0-1-1 0 0,0 1 1 0 0,0 0 0 0 0,0 0 0 0 0,0 0-1 0 0,0 0 1 0 0,0 0 0 0 0,0 0 0 0 0,0 0-1 0 0,0 0 1 0 0,0 0 0 0 0,0 0 0 0 0,0-1 0 0 0,0 1-1 0 0,0 0 1 0 0,0 0 0 0 0,0 0 0 0 0,0 0-1 0 0,0 0 1 0 0,0 0 0 0 0,0 0 0 0 0,0 0-1 0 0,-1 0 1 0 0,-4-6 98 0 0,4 5 143 0 0,-8-11 649 0 0,8 10-816 0 0,-1 0 1 0 0,-1 0 0 0 0,1 1-1 0 0,0-1 1 0 0,0 0 0 0 0,-1 1-1 0 0,1 0 1 0 0,-1-1 0 0 0,1 1-1 0 0,-3-1 1 0 0,4 2-120 0 0,-1 0 143 0 0,-10-8 0 0 0,-6 0 227 0 0,15 6-219 0 0,-1 1 0 0 0,1-1 0 0 0,0 0 0 0 0,-1 0-1 0 0,-4-3 1 0 0,7 4 24 0 0,0 0 22 0 0,-5-2 65 0 0,0 1 1 0 0,0-1 0 0 0,-1 1-1 0 0,-10-3 1 0 0,15 5-152 0 0,-27-7 383 0 0,21 6-412 0 0,-42 1 354 0 0,42 1-391 0 0,7 0-17 0 0,0-1-12 0 0,1 1 1 0 0,0-1-1 0 0,0 0 0 0 0,0 1 0 0 0,-1-1 0 0 0,1 0 0 0 0,0 1 0 0 0,-1-1 0 0 0,1 0 0 0 0,0 1 1 0 0,-1-1-1 0 0,1 0 0 0 0,0 0 0 0 0,-1 0 0 0 0,1 1 0 0 0,0-1 0 0 0,-1 0 0 0 0,1 0 0 0 0,-1 0 1 0 0,1 0-1 0 0,0 0 0 0 0,-1 1 0 0 0,1-1 0 0 0,-1 0 0 0 0,1 0 0 0 0,0 0 0 0 0,-1 0 0 0 0,-18 8 13 0 0,15-7 17 0 0,3 0-22 0 0,-1-1 0 0 0,1 0 0 0 0,0 1 0 0 0,0-1 0 0 0,0 1 0 0 0,-1 0 0 0 0,1-1 0 0 0,0 1 0 0 0,0 0 0 0 0,0 0 0 0 0,0 0 0 0 0,0 0 0 0 0,-1 1 0 0 0,-2 5 34 0 0,3-5-39 0 0,0 0 1 0 0,-1 0 0 0 0,1-1-1 0 0,0 1 1 0 0,0-1 0 0 0,-1 1-1 0 0,1-1 1 0 0,-1 1 0 0 0,1-1-1 0 0,-1 0 1 0 0,0 0 0 0 0,0 0-1 0 0,1 0 1 0 0,-1 0 0 0 0,-2 1-1 0 0,0 0-4 0 0,1 0 0 0 0,0 1 0 0 0,-1 0 0 0 0,1-1 0 0 0,0 1 0 0 0,-4 5 0 0 0,4-5 11 0 0,1-1 42 0 0,-4 1 11 0 0,-9 10 54 0 0,11-10-108 0 0,0 3-10 0 0,-13 12 0 0 0,13-9-22 0 0,3-8-86 0 0,1 1 0 0 0,-1 4 26 0 0,-2 2 66 0 0,-5 16 47 0 0,7-22 365 0 0,1-1-143 0 0,0 5-66 0 0,0 25-534 0 0,8 11 594 0 0,-8-40-374 0 0,1-1 21 0 0,0 1 109 0 0,0-1-1 0 0,0 1 1 0 0,0 0 0 0 0,0 0 0 0 0,0 0-1 0 0,-1 0 1 0 0,1 0 0 0 0,0 0 0 0 0,-1 0-1 0 0,0 0 1 0 0,1 0 0 0 0,-1 0 0 0 0,0 3-1 0 0,0-3 25 0 0,0 0 214 0 0,4 9-113 0 0,-1 0-128 0 0,4 15-22 0 0,0-5-412 0 0,1 5 869 0 0,-7-25-538 0 0,3 7-114 0 0,4 7 147 0 0,-5-13 76 0 0,8 18-9 0 0,-6-12 3 0 0,2 0 0 0 0,-1 3 0 0 0,0-4 11 0 0,-5-6 130 0 0,24 18-78 0 0,-24-19 74 0 0,10 9-247 0 0,3-5 108 0 0,6-1 117 0 0,-12-3-190 0 0,0 0 59 0 0,3 0 16 0 0,-9-2 0 0 0,0 0 0 0 0,18 2 0 0 0,-17 0 2 0 0,11-4 60 0 0,4-3-62 0 0,-10 4 0 0 0,4 1 0 0 0,-3-1 0 0 0,5-4 0 0 0,-9 4 0 0 0,-4 2 0 0 0,0 0 0 0 0,0 0 0 0 0,0 0 0 0 0,1 0 0 0 0,-1 0 0 0 0,0 1 0 0 0,0-1 0 0 0,1 0 0 0 0,-1 1 0 0 0,3-1 0 0 0,2 0 11 0 0,3 2 36 0 0,-9-1-47 0 0,1 0 0 0 0,-1 0 0 0 0,1 0 1 0 0,-1 0-1 0 0,1 0 0 0 0,-1 0 0 0 0,0 0 0 0 0,1-1 0 0 0,-1 1 0 0 0,1 0 0 0 0,-1 0 1 0 0,1 0-1 0 0,-1 0 0 0 0,0 0 0 0 0,1-1 0 0 0,-1 1 0 0 0,1 0 0 0 0,-1 0 0 0 0,0-1 1 0 0,1 0-1 0 0,5-3 3 0 0,16-9-3 0 0,0-12 128 0 0,-17 20-128 0 0,0-1 0 0 0,2 3 0 0 0,-2-4 0 0 0,-1-3 0 0 0,1 2 0 0 0,3 1 0 0 0,0-4 0 0 0,-7 8 0 0 0,6-10 0 0 0,-7 9 0 0 0,1-1 0 0 0,0 4 0 0 0,-1 1 0 0 0,1 0 0 0 0,-1-1 0 0 0,1 1 0 0 0,-1-1 0 0 0,1 1 0 0 0,-1-1 0 0 0,0 1 0 0 0,1-1 0 0 0,-1 1 0 0 0,0-1 0 0 0,0 1 0 0 0,1-1 0 0 0,-1 0 0 0 0,0 1 0 0 0,0-1 0 0 0,0 1 0 0 0,0-1 0 0 0,1 0 0 0 0,-1 1 0 0 0,0-1 0 0 0,0 1 0 0 0,0-1 0 0 0,-1-1 0 0 0,0-9 0 0 0,-3-1 0 0 0,3-8 11 0 0,-1 16 11 0 0,2 4-18 0 0,0-1 1 0 0,-1 0 0 0 0,1 0-1 0 0,0 0 1 0 0,0 0 0 0 0,-1 0-1 0 0,1 0 1 0 0,0 0 0 0 0,0 0 0 0 0,0 0-1 0 0,0 0 1 0 0,0 0 0 0 0,1 0-1 0 0,-1 0 1 0 0,0 0 0 0 0,0 0-1 0 0,1 0 1 0 0,-1 0 0 0 0,0 0-1 0 0,2-1 1 0 0,-2-1 70 0 0,-2-3-3 0 0,0-4 12 0 0,0 7-81 0 0,-4-3 11 0 0,-4-21 83 0 0,6 15-77 0 0,-10-7 44 0 0,-5-4 0 0 0,-4 0-80 0 0,22 21-146 0 0,0 1-1 0 0,-1 0 1 0 0,1-1-1 0 0,-1 1 1 0 0,1 0-1 0 0,-1 0 1 0 0,1 0-1 0 0,-1 0 1 0 0,0 1-1 0 0,0-1 1 0 0,1 0-1 0 0,-1 1 0 0 0,0-1 1 0 0,0 1-1 0 0,0 0 1 0 0,0-1-1 0 0,0 1 1 0 0,1 0-1 0 0,-1 0 1 0 0,-3 1-1 0 0,-5 1-5423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305 0 2304 0 0,'0'0'6872'0'0,"-5"0"-6154"0"0,-6 1 201 0 0,0 1 0 0 0,-19 5 1 0 0,25-6-836 0 0,5-1-62 0 0,-1 0 1 0 0,0 0 0 0 0,1 0 0 0 0,-1 1-1 0 0,0-1 1 0 0,1 0 0 0 0,-1 0-1 0 0,1 1 1 0 0,-1-1 0 0 0,0 0 0 0 0,1 1-1 0 0,-1-1 1 0 0,1 1 0 0 0,-1-1 0 0 0,1 1-1 0 0,-1-1 1 0 0,1 1 0 0 0,-1 0 0 0 0,-13 5 873 0 0,8-3-679 0 0,-1 0 1 0 0,1 0 0 0 0,-8 2-1 0 0,12-4-127 0 0,-1 3-67 0 0,0 0 1 0 0,0-1 0 0 0,0 1 0 0 0,-1-1-1 0 0,-5 4 1 0 0,-9 11 60 0 0,6-6 39 0 0,-11 11 208 0 0,22-23-330 0 0,0 1 1 0 0,0-1 0 0 0,0 1-1 0 0,0-1 1 0 0,0 1 0 0 0,1 0 0 0 0,-1-1-1 0 0,0 1 1 0 0,1 0 0 0 0,-1 0-1 0 0,0-1 1 0 0,1 1 0 0 0,-1 0 0 0 0,1 0-1 0 0,-1 0 1 0 0,1 0 0 0 0,-1 0 0 0 0,1 0-1 0 0,0 0 1 0 0,-1 1 0 0 0,1-1 1 0 0,0 0 0 0 0,0 0 1 0 0,-1 0-1 0 0,1 1 1 0 0,0-1-1 0 0,-1 0 0 0 0,1 0 1 0 0,-1 0-1 0 0,0 0 0 0 0,1 0 1 0 0,-1 0-1 0 0,-1 2 1 0 0,-5 4-11 0 0,4-6 19 0 0,-8 14 143 0 0,-16 27-95 0 0,27-41 72 0 0,-2 3-66 0 0,1-4-66 0 0,1 0 0 0 0,-1 1 0 0 0,1-1-1 0 0,-1 0 1 0 0,1 1 0 0 0,0-1 0 0 0,-1 1 0 0 0,1-1 0 0 0,-1 1 0 0 0,1-1 0 0 0,0 1 0 0 0,0-1 0 0 0,-1 1-1 0 0,1-1 1 0 0,0 1 0 0 0,0-1 0 0 0,-1 1 0 0 0,1-1 0 0 0,0 1 0 0 0,0 0 0 0 0,0-1 0 0 0,0 2-1 0 0,-1 1 2 0 0,0 3-1 0 0,-1-1 0 0 0,0 1 0 0 0,0-1 0 0 0,0 0 0 0 0,-5 7 0 0 0,4-3 0 0 0,2 12-6 0 0,1-21 9 0 0,0 0 0 0 0,0 1 1 0 0,0-1-1 0 0,0 0 0 0 0,0 1 0 0 0,0-1 0 0 0,0 0 0 0 0,0 1 1 0 0,0-1-1 0 0,0 1 0 0 0,0-1 0 0 0,0 0 0 0 0,0 1 0 0 0,-1-1 1 0 0,1 0-1 0 0,0 1 0 0 0,0-1 0 0 0,0 0 0 0 0,-1 0 0 0 0,1 1 1 0 0,0-1-1 0 0,0 0 0 0 0,-1 1 0 0 0,1-1 0 0 0,0 0 0 0 0,-1 1 1 0 0,1 0 62 0 0,0 7-42 0 0,0-4 19 0 0,-1 8-32 0 0,2-7-11 0 0,3 4 10 0 0,-3-5 43 0 0,-1 3 1 0 0,3 2-33 0 0,7 13 151 0 0,-8-15-187 0 0,0 3 15 0 0,1-2 11 0 0,-2-5 42 0 0,-1 7 11 0 0,4 0 3 0 0,0-3 28 0 0,-4-5-91 0 0,1-1 0 0 0,0 0 0 0 0,-1 0 0 0 0,1 0 0 0 0,-1 1 0 0 0,1-1 1 0 0,-1 0-1 0 0,0 1 0 0 0,0-1 0 0 0,1 0 0 0 0,-1 1 0 0 0,0-1 0 0 0,-1 3 0 0 0,2-1 39 0 0,2 6-22 0 0,-2-8-13 0 0,-1 0-1 0 0,1 0 1 0 0,-1 0-1 0 0,0 0 0 0 0,0 0 1 0 0,0 0-1 0 0,0 0 1 0 0,0 0-1 0 0,0 0 1 0 0,0 0-1 0 0,0 0 1 0 0,0 0-1 0 0,0 0 1 0 0,-1 2-1 0 0,1-2 0 0 0,0 0 0 0 0,0 0 0 0 0,0-1 0 0 0,-1 1 0 0 0,1 0 0 0 0,0 0 1 0 0,1-1-1 0 0,-1 1 0 0 0,0 0 0 0 0,0 0 0 0 0,0-1 0 0 0,0 1 0 0 0,0 0 0 0 0,1-1 0 0 0,-1 1 0 0 0,0 0 0 0 0,1-1 0 0 0,-1 1 0 0 0,1 0 1 0 0,-1-1-1 0 0,0 1 0 0 0,2 0 0 0 0,2 18 86 0 0,-1-12-40 0 0,-1-4 13 0 0,1 5 3 0 0,-2-5-14 0 0,2 2-34 0 0,-2-2 22 0 0,7 13-21 0 0,-7-14 38 0 0,1 1 5 0 0,4 10 82 0 0,-2-7-88 0 0,-3-3-4 0 0,-1-3-55 0 0,1 1 0 0 0,-1-1 0 0 0,0 1 0 0 0,0-1 0 0 0,0 1 1 0 0,0-1-1 0 0,1 1 0 0 0,-1-1 0 0 0,0 0 0 0 0,0 1 0 0 0,1-1 0 0 0,-1 1 1 0 0,0-1-1 0 0,1 0 0 0 0,-1 1 0 0 0,0-1 0 0 0,1 0 0 0 0,-1 0 0 0 0,1 1 1 0 0,-1-1-1 0 0,0 0 0 0 0,1 0 0 0 0,-1 0 0 0 0,1 1 0 0 0,0-1 1 0 0,1 1 13 0 0,4 11 106 0 0,-3-4-56 0 0,-3-7-62 0 0,0-1 0 0 0,0 0 0 0 0,0 0-1 0 0,0 1 1 0 0,0-1 0 0 0,0 0 0 0 0,0 0-1 0 0,0 1 1 0 0,0-1 0 0 0,0 0 0 0 0,0 0-1 0 0,0 1 1 0 0,0-1 0 0 0,1 0 0 0 0,-1 0-1 0 0,0 0 1 0 0,0 1 0 0 0,0-1-1 0 0,0 0 1 0 0,0 0 0 0 0,1 0 0 0 0,-1 0-1 0 0,0 1 1 0 0,0-1 0 0 0,0 0 0 0 0,1 0-1 0 0,-1 0 1 0 0,0 0 0 0 0,1 0 0 0 0,12 9 209 0 0,-7-3-211 0 0,1 0 0 0 0,-1 1 11 0 0,2-1 42 0 0,-5-5 1 0 0,3 0-44 0 0,5 4-10 0 0,-7-2 0 0 0,6 7 0 0 0,-4-6 0 0 0,2-3 0 0 0,0 1 11 0 0,-5 0 32 0 0,4 1-33 0 0,2-3-10 0 0,0-3 0 0 0,-7 3 0 0 0,0 2 0 0 0,24 0 0 0 0,8-2 0 0 0,-31-1 1 0 0,0 0-5 0 0,14 3 71 0 0,-14 0-67 0 0,18-1 0 0 0,-18 0 0 0 0,0 0 0 0 0,17-6 0 0 0,-7 2 1 0 0,13-2 9 0 0,-25 5-7 0 0,0 0-1 0 0,-1 0 1 0 0,1 0-1 0 0,0 0 1 0 0,-1 1-1 0 0,1-1 1 0 0,-1 0-1 0 0,1 0 1 0 0,0 0-1 0 0,-1-1 1 0 0,1 1-1 0 0,0 0 1 0 0,-1 0-1 0 0,1 0 1 0 0,-1 0-1 0 0,1-1 1 0 0,0 1 0 0 0,-1 0-1 0 0,1 0 1 0 0,-1-1-1 0 0,1 0 1 0 0,0 1-3 0 0,0 0 1 0 0,-1-1-1 0 0,1 1 1 0 0,-1 0-1 0 0,1-1 1 0 0,0 1-1 0 0,-1 0 1 0 0,1 0-1 0 0,0-1 1 0 0,-1 1-1 0 0,1 0 1 0 0,0 0 0 0 0,-1 0-1 0 0,1 0 1 0 0,0 0-1 0 0,0 0 1 0 0,-1 0-1 0 0,1 0 1 0 0,0 0-1 0 0,1 1 1 0 0,-1-1 63 0 0,0-1-8 0 0,3-4-33 0 0,1 0 4 0 0,5 2 8 0 0,8-5 29 0 0,-17 8-62 0 0,0-1 1 0 0,-1 1-1 0 0,1 0 1 0 0,0 0-1 0 0,0 0 1 0 0,0 0-1 0 0,-1 0 0 0 0,1-1 1 0 0,0 1-1 0 0,0 0 1 0 0,-1-1-1 0 0,1 1 0 0 0,0-1 1 0 0,-1 1-1 0 0,1 0 1 0 0,0-1-1 0 0,-1 0 0 0 0,1 1 1 0 0,-1-1-1 0 0,1 1 1 0 0,0-2-1 0 0,2-1-2 0 0,-2 2 0 0 0,0 1 0 0 0,0-1 0 0 0,0 0 0 0 0,0 0 0 0 0,0 0 0 0 0,0 1 0 0 0,0-1 0 0 0,0 0 0 0 0,0 0 0 0 0,0-1 0 0 0,0 1 0 0 0,-1 0 0 0 0,1 0 0 0 0,0 0 0 0 0,-1 0 0 0 0,1-1 0 0 0,-1 1 0 0 0,1-2 0 0 0,0 1 0 0 0,13-22 64 0 0,-9 17-64 0 0,-1 3 0 0 0,7 0 0 0 0,-8 1 2 0 0,1 0 0 0 0,-1 0 0 0 0,0-1 0 0 0,0 1 0 0 0,0-1 0 0 0,0 0 0 0 0,0 0 0 0 0,-1 0 0 0 0,0 0 0 0 0,4-8 0 0 0,-6 11 23 0 0,0 0 0 0 0,1 0 0 0 0,-1 0 0 0 0,1 0 0 0 0,-1 0 0 0 0,1 0 0 0 0,-1 0 0 0 0,1 0 0 0 0,-1 1 0 0 0,1-1 0 0 0,0 0 0 0 0,-1 0 0 0 0,1 1 0 0 0,0-1 0 0 0,0 1 0 0 0,0-1 0 0 0,1 0 0 0 0,8-9 63 0 0,-3-5-88 0 0,-5 8 0 0 0,4 2 0 0 0,-4-2 0 0 0,0 1 0 0 0,0 3-1 0 0,-1 1 0 0 0,0-1 0 0 0,0 0 0 0 0,0 1 0 0 0,0-1 0 0 0,-1 0 0 0 0,1 0-1 0 0,-1 1 1 0 0,0-1 0 0 0,0-3 0 0 0,2-2-126 0 0,-2 8 120 0 0,0 0 0 0 0,1-1 0 0 0,-1 1 0 0 0,0-1 0 0 0,0 1 0 0 0,0-1 0 0 0,0 1 0 0 0,0-1 0 0 0,0 1 0 0 0,0-1 0 0 0,0 1 1 0 0,1-1-1 0 0,-2 1 0 0 0,1 0 0 0 0,0-1 0 0 0,0 1 0 0 0,0-1 0 0 0,0 1 0 0 0,0-1 0 0 0,0 1 0 0 0,0-1 0 0 0,-1 1 0 0 0,1-1 0 0 0,0 1 1 0 0,0 0-1 0 0,-1-1 0 0 0,1 1 0 0 0,0 0 0 0 0,0-1 0 0 0,-1 1 0 0 0,1-1 0 0 0,-1 1 248 0 0,1-2-134 0 0,0 1-104 0 0,0-4 7 0 0,0 1-1 0 0,-1 0 0 0 0,1-1 0 0 0,-1 1 0 0 0,0 0 0 0 0,0 0 0 0 0,0 0 0 0 0,-3-6 0 0 0,2 1-9 0 0,0-1 0 0 0,-2 3 0 0 0,3 4 0 0 0,0 0 0 0 0,0 1 0 0 0,0-1 0 0 0,-1 1 0 0 0,1-1 0 0 0,-1 1 0 0 0,-3-5 0 0 0,-29-41-264 0 0,33 46 362 0 0,-2-13-120 0 0,-11-4-160 0 0,13 18 284 0 0,-7-13 102 0 0,3 1-202 0 0,-2 6-17 0 0,3 4 7 0 0,4 1-23 0 0,-1 0 1 0 0,0 0-1 0 0,0 0 0 0 0,1 0 1 0 0,-1 0-1 0 0,1 0 0 0 0,0 0 1 0 0,0 0-1 0 0,0-4 0 0 0,-2-2 31 0 0,-6 1 0 0 0,1 2 0 0 0,6 5 4 0 0,0 0 0 0 0,1-1 0 0 0,-1 1 0 0 0,0-1 0 0 0,1 1 0 0 0,-1 0 0 0 0,1-1 0 0 0,-1 1 0 0 0,1-1 0 0 0,-1 0 0 0 0,1 1 0 0 0,0-1 0 0 0,-1 1 0 0 0,1-1 0 0 0,-1 0 0 0 0,1 1 0 0 0,0-1 0 0 0,0 0 0 0 0,-1 1 0 0 0,1-2 0 0 0,-1-1 36 0 0,-62-50 143 0 0,55 46-434 0 0,2 2 237 0 0,0 0 0 0 0,-1 0 0 0 0,-7-5 0 0 0,6 7 14 0 0,-22-9 0 0 0,26 10 0 0 0,-15-4 0 0 0,-2-2 0 0 0,7 2 0 0 0,13 6 0 0 0,1 0 0 0 0,-1-1 0 0 0,0 1 0 0 0,0 0 0 0 0,0-1 0 0 0,0 1 0 0 0,0 0 0 0 0,1 0 0 0 0,-1 0 0 0 0,0 0 0 0 0,0 0 0 0 0,0 0 0 0 0,0 0 0 0 0,0 0 0 0 0,0 0 0 0 0,0 1 0 0 0,0-1 0 0 0,1 0 0 0 0,0 0 0 0 0,-1 0 0 0 0,1 0 0 0 0,0 0 0 0 0,-1 0 0 0 0,1 0 0 0 0,0 0 0 0 0,-1 0 0 0 0,1 0 0 0 0,0 0 0 0 0,-1 0 0 0 0,1 0 0 0 0,0 0 0 0 0,-1 0 0 0 0,1 0 0 0 0,0 0 0 0 0,-1 0 0 0 0,1-1 0 0 0,0 1 0 0 0,0 0 0 0 0,-1 0 0 0 0,1 0 0 0 0,0-1 0 0 0,-1 1 0 0 0,1 0 0 0 0,0 0 0 0 0,0 0 0 0 0,-1-1 0 0 0,1 1 0 0 0,0-1 0 0 0,0 1 0 0 0,-1 0 0 0 0,1 0 0 0 0,0 0 0 0 0,0-1 0 0 0,0 1 0 0 0,-1 0 0 0 0,1 0 0 0 0,0 0 0 0 0,-1-1 0 0 0,1 1 0 0 0,0 0 0 0 0,0 0 0 0 0,-1 0 0 0 0,1 0 0 0 0,0 0 0 0 0,-1 0 0 0 0,1 0 0 0 0,0 0 0 0 0,-1 0 0 0 0,1 0 0 0 0,0 0 0 0 0,0 0 0 0 0,-1 0 0 0 0,1 0 0 0 0,0 0 0 0 0,-1 0 0 0 0,1 0 0 0 0,-1 0 0 0 0,1 0 0 0 0,-1 0 0 0 0,1 0 0 0 0,-1 0 0 0 0,1 0 0 0 0,-1 0 0 0 0,1 0 0 0 0,-1 0 0 0 0,1 0 0 0 0,-1 0 0 0 0,1 1 0 0 0,-1-1 0 0 0,1 0 0 0 0,-1 0 0 0 0,1 0 0 0 0,-1 1 0 0 0,1-1 0 0 0,0 0 0 0 0,-1 0 0 0 0,1 1 0 0 0,-1 0 0 0 0,-1 0 0 0 0,-4 1-212 0 0,1 0-1 0 0,0 0 1 0 0,0 1-1 0 0,0 0 1 0 0,0 0-1 0 0,0 0 1 0 0,1 0-1 0 0,-1 1 1 0 0,-6 7-1 0 0,1 0-854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352 1 456 0 0,'0'0'8176'0'0,"-1"2"-7879"0"0,0 1-147 0 0,-1 0 0 0 0,0 1 0 0 0,1-1 0 0 0,-1 0 0 0 0,0 0 0 0 0,-1 0 0 0 0,-4 5 0 0 0,2-2 63 0 0,-25 37 507 0 0,12-17-334 0 0,-3 9 174 0 0,18-29-471 0 0,0 0 0 0 0,-1-1 1 0 0,1 1-1 0 0,-1-1 0 0 0,-6 6 1 0 0,-11 16 56 0 0,15-17-118 0 0,-1-1-1 0 0,-1 0 0 0 0,-10 10 0 0 0,9-10-24 0 0,0 0 0 0 0,-8 14 0 0 0,10-15 2 0 0,-1 1 0 0 0,0-1 0 0 0,0 0 0 0 0,-19 12 0 0 0,12-8 82 0 0,10-8-65 0 0,0-1-41 0 0,0 1 0 0 0,1 0 0 0 0,-1 0 0 0 0,0 1 0 0 0,1 0 0 0 0,0-1 0 0 0,-7 12 0 0 0,11-16-8 0 0,0 1-1 0 0,-1-1 0 0 0,1 1 0 0 0,0-1 1 0 0,-1 1-1 0 0,1-1 0 0 0,-1 1 0 0 0,1-1 1 0 0,0 0-1 0 0,-1 1 0 0 0,1-1 0 0 0,-1 0 1 0 0,0 1-1 0 0,1-1 0 0 0,-1 0 0 0 0,0 1 0 0 0,-4 2-2794 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253 0 920 0 0,'0'0'8136'0'0,"-5"6"-7226"0"0,3-5-835 0 0,0 0 0 0 0,-1 0 0 0 0,1 1 0 0 0,0-1 0 0 0,0 1 0 0 0,0 0 0 0 0,0-1 1 0 0,0 1-1 0 0,0 0 0 0 0,-2 4 0 0 0,1-3 28 0 0,1 0 0 0 0,-1 0 0 0 0,0 0 0 0 0,1-1 0 0 0,-6 4 0 0 0,6-4 9 0 0,1-1-1 0 0,-1 1 1 0 0,0 0-1 0 0,0-1 0 0 0,1 1 1 0 0,-1 0-1 0 0,-1 4 0 0 0,2-4-45 0 0,0-1-1 0 0,-1 1 0 0 0,1 0 0 0 0,0-1 0 0 0,0 1 0 0 0,-1-1 0 0 0,1 1 0 0 0,-1-1 0 0 0,-2 2 0 0 0,1-1-20 0 0,0 0 0 0 0,0 0 0 0 0,0 1 0 0 0,0-1 0 0 0,1 1 0 0 0,-1 0 0 0 0,-2 3 1 0 0,2-2-31 0 0,1-1 0 0 0,-2 1 1 0 0,1-1-1 0 0,0 0 1 0 0,-5 3-1 0 0,-20 13 22 0 0,-27 25 0 0 0,52-41-36 0 0,-7 8-1 0 0,7-7 0 0 0,-8 11-255 0 0,8-12-92 0 0,1-3 313 0 0,0 1-186 0 0,-4 5-382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4.0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12 2304 0 0,'-2'-7'8081'0'0,"-13"3"-6890"0"0,14 3-833 0 0,-6 6-202 0 0,1 1-129 0 0,1 0 0 0 0,1 0-1 0 0,-1 0 1 0 0,1 1 0 0 0,0-1-1 0 0,1 1 1 0 0,-1 0 0 0 0,-4 15-1 0 0,-3 5 84 0 0,5-12-30 0 0,1 0 0 0 0,-4 25 1 0 0,0-4-2 0 0,2-7 153 0 0,2 0 1 0 0,1 0 0 0 0,2 1 0 0 0,1 40 0 0 0,2-13 25 0 0,7 59 0 0 0,-7-113-249 0 0,28 166 916 0 0,-16-99-493 0 0,-8-54-403 0 0,-2-4-40 0 0,0 1 0 0 0,1-1 1 0 0,1-1-1 0 0,0 1 0 0 0,0-1 0 0 0,10 14 1 0 0,-14-24 9 0 0,4 7 17 0 0,0-1 0 0 0,1 0-1 0 0,0 0 1 0 0,0 0 0 0 0,1-1-1 0 0,0 0 1 0 0,10 7 0 0 0,-12-10 3 0 0,0 0 0 0 0,1-1 1 0 0,-1 0-1 0 0,1 0 0 0 0,0 0 0 0 0,-1 0 1 0 0,11 1-1 0 0,2-2 68 0 0,22 0 1 0 0,-34-1-70 0 0,3 0 34 0 0,0-2 0 0 0,1 1 0 0 0,-1-1 0 0 0,0-1 0 0 0,9-3 0 0 0,7-1-13 0 0,-22 6-40 0 0,0 0 0 0 0,-1 0 0 0 0,1 0 0 0 0,-1-1 0 0 0,1 1 0 0 0,-1 0-1 0 0,4-4 1 0 0,11-6-63 0 0,-6 5 127 0 0,0 0 1 0 0,0-1-1 0 0,-1 0 0 0 0,0-1 1 0 0,15-14-1 0 0,-7 3 139 0 0,27-36 0 0 0,-35 40-156 0 0,-1 0 1 0 0,-1-1-1 0 0,0 0 0 0 0,-1 0 0 0 0,7-25 0 0 0,-9 24-19 0 0,-1 0-1 0 0,-1-1 1 0 0,0 1-1 0 0,0-26 0 0 0,-1 5-29 0 0,-1 28 47 0 0,-1-1 0 0 0,0 0 0 0 0,0 1 0 0 0,-3-16-1 0 0,0 10 45 0 0,1 1 0 0 0,-1-22-1 0 0,2 25-42 0 0,0-1 0 0 0,-1 1 0 0 0,-6-20-1 0 0,2 9-19 0 0,1-3 38 0 0,-13-32 0 0 0,14 49-46 0 0,0-1 1 0 0,0 1 0 0 0,-1 0-1 0 0,-1 0 1 0 0,1 0 0 0 0,-10-9-1 0 0,2 2-2 0 0,8 9-7 0 0,-1 0-1 0 0,0 0 1 0 0,0 1 0 0 0,-1 0-1 0 0,0 0 1 0 0,0 0 0 0 0,-11-6-1 0 0,-5 1-7 0 0,2 0 0 0 0,-1 2 0 0 0,-34-12 0 0 0,40 17 13 0 0,0 1 0 0 0,0 0 0 0 0,0 1 0 0 0,0 1 0 0 0,-1 0 0 0 0,-29 4 0 0 0,27-1-114 0 0,0 0-1 0 0,1 2 1 0 0,-1 0 0 0 0,1 1-1 0 0,0 1 1 0 0,0 0 0 0 0,-18 11-1 0 0,24-11-146 0 0,7-4-253 0 0,0 1 0 0 0,0 0 0 0 0,0 0-1 0 0,-5 5 1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239 0 920 0 0,'5'4'80'0'0,"8"0"10472"0"0,-13-2-10328 0 0,4 14 148 0 0,-3-15-112 0 0,-2 1-143 0 0,-2 4-62 0 0,0 0 0 0 0,-1 0 0 0 0,0-1 0 0 0,0 1 0 0 0,0-1 0 0 0,-1 0 0 0 0,0 0 0 0 0,-9 7 0 0 0,-21 19 525 0 0,23-20-452 0 0,-15 17 0 0 0,4 6-22 0 0,-24 16-684 0 0,44-47 548 0 0,-8 10-251 0 0,-19 25 0 0 0,18-26-29 0 0,11-11 114 0 0,0-1 1 0 0,0 1 0 0 0,0 0-1 0 0,0 0 1 0 0,0 0-1 0 0,0 0 1 0 0,0 0 0 0 0,0 0-1 0 0,1 0 1 0 0,-1 1-1 0 0,0-1 1 0 0,1 0 0 0 0,-1 0-1 0 0,1 1 1 0 0,-1-1-1 0 0,1 0 1 0 0,-1 0 0 0 0,1 1-1 0 0,0-1 1 0 0,0 2-1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82 1 1840 0 0,'0'0'7968'0'0,"-1"1"-7895"0"0,-20 43-56 0 0,17-33-24 0 0,0-1 0 0 0,-1 0 1 0 0,0-1-1 0 0,-1 0 0 0 0,-9 14 0 0 0,2-4-485 0 0,5-5 183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105 1 1376 0 0,'0'0'128'0'0,"-8"5"1296"0"0,-2-2 264 0 0,-3 5 48 0 0,5-5 16 0 0,0 5-1088 0 0,-6 0-216 0 0,6 3-48 0 0,-5-3-8 0 0,0 0-600 0 0,4 3-120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35.85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3224 0 0,'0'0'10104'0'0,"2"2"-9856"0"0,7 7 25 0 0,-3-4-155 0 0,0 1 1 0 0,-1-1 0 0 0,0 1 0 0 0,8 12-1 0 0,-7-9 29 0 0,0-1 0 0 0,0 0 0 0 0,0-1 0 0 0,1 0 0 0 0,0 0 0 0 0,10 7 0 0 0,-6-4 156 0 0,15 17 0 0 0,36 33 338 0 0,-7-10-178 0 0,-30-23-213 0 0,50 58 534 0 0,-64-73-663 0 0,0-1-1 0 0,19 16 0 0 0,6 5 87 0 0,-26-22-167 0 0,52 56 57 0 0,-54-57-35 0 0,0 1-1 0 0,-1 0 0 0 0,-1 0 0 0 0,0 1 0 0 0,6 12 0 0 0,-11-21 95 0 0,-1-1-12 0 0,2 2-21 0 0,7 6 108 0 0,-8-8-285 0 0,-1-2-602 0 0,-7-19 69 0 0,2 5-1275 0 0,1 4-2363 0 0,0 0-1188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35.85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1083 1 6448 0 0,'0'0'6873'0'0,"-8"0"-5626"0"0,3 0-1085 0 0,-1 0 0 0 0,1 1 0 0 0,0 0 1 0 0,0 0-1 0 0,0 0 0 0 0,0 0 0 0 0,0 1 1 0 0,0 0-1 0 0,0 0 0 0 0,-6 4 1 0 0,-2 3 38 0 0,1 0 1 0 0,-14 12-1 0 0,-13 11 213 0 0,21-18-78 0 0,2 0 0 0 0,-20 22-1 0 0,15-15-8 0 0,-30 40 602 0 0,8-10-366 0 0,-67 73 427 0 0,-50 47-378 0 0,108-120-476 0 0,-65 49 0 0 0,85-72-136 0 0,24-20 0 0 0,-1-1 0 0 0,1 0 0 0 0,-13 8 0 0 0,-3 0-520 0 0,0 0-1 0 0,-33 29 1 0 0,34-26-2790 0 0,-36 21 1 0 0,46-31 1495 0 0,-8 5-247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4.66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 0 920 0 0,'0'0'7550'0'0,"0"2"-6994"0"0,-8 100 2374 0 0,-1 101-1294 0 0,6-120-1162 0 0,-2 15 100 0 0,4-82-477 0 0,1 1 1 0 0,1 0 0 0 0,2 18-1 0 0,1 23-55 0 0,-1-42 71 0 0,-3-15-320 0 0,1-1 0 0 0,-1 1 0 0 0,0 0 0 0 0,0-1 0 0 0,0 1 0 0 0,1-1 0 0 0,-1 1 0 0 0,0-1-1 0 0,0 1 1 0 0,1-1 0 0 0,-1 1 0 0 0,0-1 0 0 0,1 1 0 0 0,-1-1 0 0 0,1 1 0 0 0,-1-1 0 0 0,1 0-1 0 0,-1 1 1 0 0,1-1 0 0 0,-1 0 0 0 0,1 1 0 0 0,-1-1 0 0 0,1 0 0 0 0,0 1 0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1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39 5528 0 0,'0'0'422'0'0,"1"13"1689"0"0,0-10-1764 0 0,1 1 0 0 0,-1-1 0 0 0,-1 1 0 0 0,1 0 0 0 0,0-1 0 0 0,-1 1 0 0 0,0 0 0 0 0,0-1 0 0 0,0 1 0 0 0,-1 6 0 0 0,2 19 654 0 0,0-7-472 0 0,4 30 343 0 0,-4-37-724 0 0,0-12-137 0 0,-1-1-1 0 0,0 1 0 0 0,0 0 1 0 0,0-1-1 0 0,0 1 1 0 0,-1 4-1 0 0,0-5-2 0 0,1 0 0 0 0,-1 1-1 0 0,1-1 1 0 0,-1 0 0 0 0,1 1 0 0 0,0-1 0 0 0,0 0 0 0 0,0 1 0 0 0,0-1-1 0 0,1 3 1 0 0,0 7 69 0 0,-1-2-48 0 0,0-8 230 0 0,-5-68-38 0 0,5 23 0 0 0,1 31-169 0 0,-1 9-44 0 0,1 0 0 0 0,-1 1-1 0 0,1-1 1 0 0,-1 0 0 0 0,1 0-1 0 0,0 1 1 0 0,0-1 0 0 0,0 0-1 0 0,0 1 1 0 0,0-1 0 0 0,3-2-1 0 0,8-21 53 0 0,-10 21-50 0 0,0 1-1 0 0,0 0 1 0 0,0-1 0 0 0,0 1 0 0 0,1 0-1 0 0,3-4 1 0 0,-2 3 14 0 0,-2 3-14 0 0,-1 0 1 0 0,1 1-1 0 0,0-1 1 0 0,0 0-1 0 0,0 1 0 0 0,0-1 1 0 0,4-1-1 0 0,5-5 0 0 0,8-3 51 0 0,-12 7-51 0 0,-4 2-2 0 0,0 0 0 0 0,0 1 0 0 0,0-1-1 0 0,0 1 1 0 0,0 0 0 0 0,5-2 0 0 0,0 0-17 0 0,-4 2-8 0 0,-1 0-1 0 0,1 0 0 0 0,-1 0 0 0 0,1 0 0 0 0,0 1 0 0 0,0 0 0 0 0,-1-1 0 0 0,1 1 0 0 0,5 1 0 0 0,14-7-859 0 0,-9 2-674 0 0,-5 3-3302 0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5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 0 7512 0 0,'0'1'86'0'0,"-1"-1"1"0"0,1 0-1 0 0,-1 1 1 0 0,0-1-1 0 0,1 0 0 0 0,-1 1 1 0 0,1-1-1 0 0,0 1 1 0 0,-1-1-1 0 0,1 1 1 0 0,-1-1-1 0 0,1 1 1 0 0,0-1-1 0 0,-1 1 0 0 0,1-1 1 0 0,0 1-1 0 0,-1 0 1 0 0,1-1-1 0 0,0 1 1 0 0,0-1-1 0 0,0 1 1 0 0,0 0-1 0 0,0-1 0 0 0,-1 1 1 0 0,1 0-1 0 0,0-1 1 0 0,0 1-1 0 0,1 0 1 0 0,-1 0-1 0 0,1 21 1145 0 0,3 3-280 0 0,-2 0 1 0 0,-1 28-1 0 0,-4 64-253 0 0,6-57-704 0 0,-3-58-86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8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28 0 6912 0 0,'0'0'528'0'0,"-6"4"-155"0"0,-3 0 2815 0 0,1 2-1183 0 0,3-5-4178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6.1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147 0 2304 0 0,'-6'9'3609'0'0,"-2"-5"525"0"0,-5 3-2491 0 0,-8 4-1020 0 0,14-7-303 0 0,0 0-1 0 0,-14 11 1 0 0,1 0-48 0 0,-15 4-70 0 0,33-17-159 0 0,-1 3-47 0 0,2-4-65 0 0,-1 7-100 0 0,2-8 162 0 0,0 0 0 0 0,0 1 0 0 0,-1-1 0 0 0,1 0 0 0 0,0 1 0 0 0,0-1 0 0 0,0 0 1 0 0,0 0-1 0 0,0 1 0 0 0,0-1 0 0 0,1 0 0 0 0,-1 1 0 0 0,0-1 0 0 0,0 0 0 0 0,0 1 0 0 0,0-1 0 0 0,0 0 0 0 0,0 0 0 0 0,0 1 0 0 0,1-1 0 0 0,-1 0 0 0 0,0 0 0 0 0,0 1 0 0 0,0-1 0 0 0,1 0 0 0 0,-1 0 0 0 0,0 1 0 0 0,0-1 0 0 0,1 0 0 0 0,-1 0 0 0 0,0 0 0 0 0,0 0 1 0 0,1 1-1 0 0,-1-1 0 0 0,7 2-5 0 0,0 1 0 0 0,-1 0 0 0 0,0 1-1 0 0,9 5 1 0 0,13 8 1 0 0,53 25 80 0 0,-79-41-36 0 0,0 0 0 0 0,1 0 0 0 0,-1 0 0 0 0,0 0 0 0 0,0 1 1 0 0,1-1-1 0 0,-1 1 0 0 0,0-1 0 0 0,-1 1 0 0 0,1 0 0 0 0,0 0 0 0 0,0 0 0 0 0,-1 0 0 0 0,1 0 1 0 0,-1 0-1 0 0,0 0 0 0 0,0 1 0 0 0,0-1 0 0 0,0 0 0 0 0,0 1 0 0 0,0-1 0 0 0,0 1 0 0 0,0 4 1 0 0,-1-5 60 0 0,1 0 30 0 0,3 7-3 0 0,-2-7-70 0 0,-1 0-1 0 0,0 0 1 0 0,0 0 0 0 0,0 1 0 0 0,0-1 0 0 0,0 0-1 0 0,0 4 1 0 0,-1-5-31 0 0,0-1 1 0 0,0 1-1 0 0,0 0 0 0 0,0 0 0 0 0,0-1 0 0 0,0 1 1 0 0,0 0-1 0 0,-1-1 0 0 0,1 1 0 0 0,0 0 0 0 0,-1-1 1 0 0,1 1-1 0 0,0 0 0 0 0,-1-1 0 0 0,1 1 0 0 0,-1-1 1 0 0,1 1-1 0 0,-1 0 0 0 0,1-1 0 0 0,-1 1 0 0 0,1-1 1 0 0,-1 0-1 0 0,1 1 0 0 0,-1-1 0 0 0,0 1 0 0 0,1-1 1 0 0,-1 0-1 0 0,0 1 0 0 0,1-1 0 0 0,-1 0 0 0 0,-1 0 1 0 0,-14 6 290 0 0,9-2-270 0 0,0-2 1 0 0,-1 1 0 0 0,1-1-1 0 0,-1 0 1 0 0,1-1 0 0 0,-16 2-1 0 0,-15 1-6 0 0,17-2-1052 0 0,-1 0-3397 0 0,5-2-192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5.2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72 1376 0 0,'0'0'8648'0'0,"2"-1"-8495"0"0,4-6-61 0 0,3 3-20 0 0,11 1 96 0 0,-1 1 0 0 0,28 0 0 0 0,115 8 1499 0 0,-17-12-811 0 0,-89 5-561 0 0,73 6 0 0 0,-109-3-261 0 0,10 1-34 0 0,-17-2 0 0 0,-1 0 0 0 0,20-1 0 0 0,130-1 54 0 0,-86 2-36 0 0,-41-3-5 0 0,-25 1 2 0 0,0 1-1 0 0,-1-1 0 0 0,1 2 1 0 0,17 2-1 0 0,-7 0 129 0 0,1 0 0 0 0,0-1 0 0 0,0 0 0 0 0,30-4 0 0 0,31 2-45 0 0,-64 0-77 0 0,21 1-1 0 0,-2 1-7 0 0,50 3-13 0 0,-66-4 113 0 0,-1 0 0 0 0,0 2 1 0 0,0 0-1 0 0,-1 2 0 0 0,24 7 1 0 0,-25-7 70 0 0,30 4 0 0 0,-9-3-64 0 0,-14-3-85 0 0,0-1 1 0 0,0-1 0 0 0,0-2 0 0 0,32-3 0 0 0,-41 2-40 0 0,38-7 32 0 0,-39 6 16 0 0,0 0 0 0 0,26 0 1 0 0,77-5 152 0 0,95-11 96 0 0,-109 7-186 0 0,72-2-22 0 0,-91 4-10 0 0,-55 6-50 0 0,42-2 0 0 0,66-3 88 0 0,-46 2 26 0 0,-37 5-64 0 0,-24 2-50 0 0,38-5-1 0 0,-45 2 16 0 0,26 0 0 0 0,-6 1 143 0 0,-18 1-107 0 0,-1 0-1 0 0,0 2 1 0 0,0 0-1 0 0,30 7 0 0 0,-40-6 5 0 0,22 0-1 0 0,-23-2-30 0 0,23 3-1 0 0,-30-2-35 0 0,1 0-1 0 0,0-1 0 0 0,16-1 1 0 0,-18 1-29 0 0,1-1 0 0 0,0 1 0 0 0,0 0 1 0 0,0 1-1 0 0,8 1 0 0 0,-11-1-1336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2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61 0 920 0 0,'-1'1'67'0'0,"0"-1"53"0"0,0 1 0 0 0,0-1 1 0 0,0 0-1 0 0,1 1 1 0 0,-1-1-1 0 0,0 0 0 0 0,0 1 1 0 0,1-1-1 0 0,-1 1 1 0 0,0-1-1 0 0,0 1 0 0 0,1 0 1 0 0,-1-1-1 0 0,1 1 0 0 0,-1 0 1 0 0,1-1-1 0 0,-1 1 1 0 0,1 0-1 0 0,-1 0 0 0 0,1 0 1 0 0,0-1-1 0 0,-1 1 1 0 0,1 2-1 0 0,-2 1 1079 0 0,-6 21 4449 0 0,4-8-4942 0 0,3-16-639 0 0,1 1-1 0 0,-1 0 1 0 0,1 0 0 0 0,0-1 0 0 0,0 1-1 0 0,0 0 1 0 0,0-1 0 0 0,0 1-1 0 0,0 0 1 0 0,1 2 0 0 0,-1-3-6 0 0,0 1 1 0 0,1 0-1 0 0,-1-1 1 0 0,0 1-1 0 0,0 0 1 0 0,0 0 0 0 0,0-1-1 0 0,-1 1 1 0 0,1 0-1 0 0,-1 1 1 0 0,0 1 44 0 0,0-1 1 0 0,0 1 0 0 0,0-1 0 0 0,1 1 0 0 0,-1-1-1 0 0,1 1 1 0 0,0 0 0 0 0,0-1 0 0 0,0 1-1 0 0,1 7 1 0 0,-1-8-76 0 0,0 0 0 0 0,0 0 0 0 0,0 0 0 0 0,0 0-1 0 0,-1 0 1 0 0,1 0 0 0 0,-2 3 0 0 0,1-3 4 0 0,0 1 0 0 0,1-1 1 0 0,-1 0-1 0 0,1 0 0 0 0,0 1 0 0 0,0 4 1 0 0,0-1 14 0 0,1 0 0 0 0,-1-1 0 0 0,0 1 1 0 0,-1 0-1 0 0,0 0 0 0 0,0 0 0 0 0,0 0 1 0 0,-1-1-1 0 0,-3 9 0 0 0,4-10-47 0 0,0-1-1 0 0,0 1 1 0 0,0-1-1 0 0,1 1 1 0 0,-1-1 0 0 0,1 1-1 0 0,0-1 1 0 0,1 6-1 0 0,-1-4-17 0 0,1 0-1 0 0,-1 1 1 0 0,-2 10 0 0 0,1-10 32 0 0,0-1 1 0 0,0 1-1 0 0,1-1 1 0 0,0 1-1 0 0,0 0 1 0 0,1-1-1 0 0,1 8 1 0 0,-1 13 46 0 0,-1-25-65 0 0,0 0 0 0 0,0 0 0 0 0,0 1 0 0 0,0-1 0 0 0,0 0 0 0 0,0 0 0 0 0,0 0 0 0 0,1 0 0 0 0,-1 1 0 0 0,1-1 0 0 0,0 0 0 0 0,0 0 0 0 0,-1 0 0 0 0,3 3 0 0 0,1 2-44 0 0,-4-7-98 0 0,0 1 0 0 0,1 0 0 0 0,-1 0 0 0 0,0-1 1 0 0,1 1-1 0 0,-1 0 0 0 0,1-1 0 0 0,-1 1 0 0 0,1 0 0 0 0,-1-1 0 0 0,1 1 0 0 0,-1-1 0 0 0,2 1 1 0 0,6 3-4622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64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 0 456 0 0,'-6'14'3633'0'0,"4"-11"-3053"0"0,1-1 0 0 0,0 1 0 0 0,0 0 0 0 0,0 0 0 0 0,0-1 0 0 0,0 1 0 0 0,0 0 0 0 0,1 0 0 0 0,-1 4 0 0 0,-1 8 225 0 0,1-13-708 0 0,1 0 1 0 0,-1 0-1 0 0,1 0 1 0 0,0 0-1 0 0,0 0 1 0 0,0 0 0 0 0,0 0-1 0 0,0 2 1 0 0,1 0-2 0 0,0 0 1 0 0,-1 1-1 0 0,0-1 0 0 0,1 0 1 0 0,-2 0-1 0 0,1 0 1 0 0,0 1-1 0 0,-2 4 1 0 0,2-8-75 0 0,0 1 0 0 0,0-1 1 0 0,0 0-1 0 0,0 1 1 0 0,0-1-1 0 0,0 1 0 0 0,0-1 1 0 0,1 1-1 0 0,0 1 0 0 0,-1-1-12 0 0,1-1 0 0 0,-1 1-1 0 0,0-1 1 0 0,1 1 0 0 0,-1-1-1 0 0,0 1 1 0 0,0 0-1 0 0,0-1 1 0 0,-1 2 0 0 0,1 1-3 0 0,-1-1 0 0 0,1 0 1 0 0,-1 0-1 0 0,1 1 1 0 0,0-1-1 0 0,0 0 0 0 0,1 0 1 0 0,0 6-1 0 0,1-3 5 0 0,-1-3 1 0 0,-5 13 17 0 0,1-3-7 0 0,2-10-37 0 0,0 1 478 0 0,4-5 4 0 0,0 0-562 0 0,-2 0 230 0 0,-1 0-110 0 0,1 0 1 0 0,-1 0-1 0 0,0 0 0 0 0,1 0 1 0 0,-1 1-1 0 0,0-1 1 0 0,1 0-1 0 0,-1 0 1 0 0,1 0-1 0 0,0 0 1 0 0,-1 1-1 0 0,1-1 1 0 0,1-1-1 0 0,-1 1-15 0 0,-1 1 0 0 0,1-1 0 0 0,0 0 0 0 0,-1 0 0 0 0,1 1 0 0 0,-1-1 0 0 0,1 0 0 0 0,-1 0 0 0 0,1 0 0 0 0,-1 0 0 0 0,1 0 0 0 0,-1 0 0 0 0,0 1 0 0 0,1-1 0 0 0,-1 0 0 0 0,0 0 0 0 0,0-2 0 0 0,1-4 32 0 0,1 0 0 0 0,-1 0 0 0 0,1 1 0 0 0,1-1 1 0 0,-1 1-1 0 0,1 0 0 0 0,7-12 0 0 0,-3 5-4 0 0,-3 4-34 0 0,0 1 15 0 0,0 0-1 0 0,10-14 1 0 0,3 6-123 0 0,-16 15 91 0 0,-1 1 0 0 0,1-1 0 0 0,0 1 0 0 0,0-1 0 0 0,0 0 0 0 0,-1 1-1 0 0,1-1 1 0 0,0 0 0 0 0,-1 0 0 0 0,1 0 0 0 0,-1 0 0 0 0,1 0 0 0 0,-1 0 0 0 0,2-2-97 0 0,-1 1 1 0 0,0 0 0 0 0,0 0 0 0 0,1 1 0 0 0,-1-1 0 0 0,1 0 0 0 0,0 0 0 0 0,0 1 0 0 0,-1-1-1 0 0,1 1 1 0 0,3-2 0 0 0,4-4-442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9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6448 0 0,'0'0'297'0'0,"0"15"102"0"0,1-4-270 0 0,-1 7 730 0 0,-1-13-352 0 0,1 0 1 0 0,0-1 0 0 0,-1 1 0 0 0,2-1-1 0 0,-1 1 1 0 0,0 0 0 0 0,2 4 0 0 0,1 14 163 0 0,0-5-358 0 0,-3-16-298 0 0,1 0 0 0 0,-1 0 0 0 0,0 0 0 0 0,0 0-1 0 0,1 0 1 0 0,-1 0 0 0 0,0-1 0 0 0,-1 1-1 0 0,1 2 1 0 0,-4 5 13 0 0,-2 2-19 0 0,6-9-55 0 0,1 1-1178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8.3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3224 0 0,'0'0'8312'0'0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8.6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88 1 6912 0 0,'0'0'5190'0'0,"-9"8"-3644"0"0,-4 2-996 0 0,12-8-526 0 0,0-1-1 0 0,-1 0 0 0 0,1 1 1 0 0,-1-1-1 0 0,1 0 0 0 0,-1 0 1 0 0,0 0-1 0 0,1 0 0 0 0,-3 1 1 0 0,1-1-15 0 0,1 0 1 0 0,0 0 0 0 0,-1 0-1 0 0,1 0 1 0 0,0 1 0 0 0,0-1 0 0 0,0 1-1 0 0,0-1 1 0 0,-3 3 0 0 0,-8 8-11 0 0,2 0-76 0 0,12-8 17 0 0,0-3 37 0 0,-1 0-137 0 0,0 2 0 0 0,0-2 133 0 0,0 1 1 0 0,1-1-1 0 0,-1 0 1 0 0,1 1 0 0 0,-1-1-1 0 0,1 1 1 0 0,0-1-1 0 0,-1 0 1 0 0,1 1 0 0 0,0-1-1 0 0,0 0 1 0 0,0 0 0 0 0,0 0-1 0 0,0 0 1 0 0,0 0-1 0 0,1 0 1 0 0,-1 0 0 0 0,0 0-1 0 0,0 0 1 0 0,2 0-1 0 0,37 19-337 0 0,-16-9 351 0 0,-5-1 22 0 0,23 8 1 0 0,-1 0 277 0 0,-36-16-215 0 0,38 21 515 0 0,-40-22-531 0 0,-1 1 1 0 0,1 0-1 0 0,0 0 1 0 0,-1 0 0 0 0,1 1-1 0 0,-1-1 1 0 0,0 0-1 0 0,0 1 1 0 0,1 0-1 0 0,-2-1 1 0 0,3 4 0 0 0,-3-4 105 0 0,2 5 213 0 0,-3-7-361 0 0,1 0-1 0 0,-1 1 1 0 0,1-1-1 0 0,-1 1 1 0 0,1-1 0 0 0,-1 1-1 0 0,0-1 1 0 0,0 1-1 0 0,1-1 1 0 0,-1 1 0 0 0,0-1-1 0 0,0 1 1 0 0,1 0-1 0 0,-1-1 1 0 0,0 1 0 0 0,0-1-1 0 0,0 1 1 0 0,0 0-1 0 0,0-1 1 0 0,0 1 0 0 0,0-1-1 0 0,0 1 1 0 0,0 1 0 0 0,-5 2 7 0 0,-1 1 0 0 0,0-1 0 0 0,1 0 0 0 0,-1 0 1 0 0,-1-1-1 0 0,1 0 0 0 0,0 0 0 0 0,-1-1 0 0 0,-8 3 1 0 0,-7 1-557 0 0,-35 15 0 0 0,23-8-1271 0 0,17-7-2914 0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20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31 1 9816 0 0,'0'0'889'0'0,"-4"8"-602"0"0,-11 26 2618 0 0,13-23-2491 0 0,-3 18 235 0 0,2 25-77 0 0,2-32-422 0 0,1 39 0 0 0,7 98-86 0 0,3-75-224 0 0,-10-81-19 0 0,0 0 0 0 0,1 0 0 0 0,-1 0 0 0 0,1 0 1 0 0,-1 0-1 0 0,1-1 0 0 0,0 1 0 0 0,0 0 1 0 0,1 0-1 0 0,-1-1 0 0 0,3 5 0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6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 90 5064 0 0,'0'0'232'0'0,"0"8"32"0"0,-1 35 3414 0 0,-1 0 1225 0 0,5-17-4575 0 0,-2-15-264 0 0,2 0-8 0 0,0 5-45 0 0,-3-16-11 0 0,0 0 0 0 0,0 0 0 0 0,0 0 0 0 0,0 0 1 0 0,0 0-1 0 0,0 0 0 0 0,0 0 0 0 0,0 0 1 0 0,0 0-1 0 0,0 0 0 0 0,0 0 0 0 0,0 0 0 0 0,0 0 1 0 0,0 0-1 0 0,0 0 0 0 0,0 0 0 0 0,0 0 0 0 0,0 0 1 0 0,0 1-1 0 0,-1-1 0 0 0,1 0 0 0 0,0 0 0 0 0,0 0 1 0 0,0 0-1 0 0,0 0 0 0 0,0 0 0 0 0,-4-15 3 0 0,3 14-3 0 0,0-2 3 0 0,-1-7 121 0 0,0-1 0 0 0,-2-19 1 0 0,9-12 395 0 0,-5 30-323 0 0,1 1 1 0 0,2-12 0 0 0,5 5 122 0 0,-6 17-295 0 0,-1-1 0 0 0,0 0-1 0 0,0 1 1 0 0,-1-1 0 0 0,1 0-1 0 0,0 0 1 0 0,0 0 0 0 0,-1-2-1 0 0,1 0-23 0 0,-1 2 11 0 0,1 0 1 0 0,-1 0-1 0 0,1-1 0 0 0,0 1 1 0 0,-1 0-1 0 0,1 0 1 0 0,0 0-1 0 0,0 0 1 0 0,1 0-1 0 0,-1 0 0 0 0,0 0 1 0 0,1 0-1 0 0,-1 0 1 0 0,1 1-1 0 0,-1-1 1 0 0,1 0-1 0 0,3-2 0 0 0,-5 4-12 0 0,1-1 0 0 0,-1 1 0 0 0,1-1-1 0 0,-1 1 1 0 0,1-1 0 0 0,0 0 0 0 0,-1 1 0 0 0,1 0-1 0 0,-1-1 1 0 0,1 1 0 0 0,0-1 0 0 0,-1 1-1 0 0,1 0 1 0 0,0-1 0 0 0,0 1 0 0 0,-1 0-1 0 0,1 0 1 0 0,0 0 0 0 0,0 0 0 0 0,1-1-1 0 0,0 1-6 0 0,2-1-135 0 0,1 0-1 0 0,-1 0 1 0 0,1 0-1 0 0,-1 1 1 0 0,1-1-1 0 0,-1 1 1 0 0,8 1-1 0 0,0-1-1664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9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2304 0 0,'0'0'9196'0'0,"0"3"-8134"0"0,4 13-94 0 0,-3-12-799 0 0,0-1 0 0 0,-1 0 0 0 0,1 0 0 0 0,-1 0 0 0 0,1 6 0 0 0,-1-7-121 0 0,1 0 1 0 0,-1 1-1 0 0,0-1 1 0 0,1 0 0 0 0,0 1-1 0 0,-1-1 1 0 0,1 0 0 0 0,2 3-1 0 0,4 14 187 0 0,-1 5 10 0 0,-3-16-169 0 0,-1 1 0 0 0,0 0-1 0 0,-1 0 1 0 0,2 13 0 0 0,-2-6-76 0 0,-1-13 0 0 0,1-1 0 0 0,-1 1 0 0 0,0 0 0 0 0,0-1 0 0 0,0 1 0 0 0,0 0 0 0 0,-2 4 0 0 0,2 3 0 0 0,2-4-291 0 0,0 2 508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0.30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9 7832 0 0,'0'0'8112'0'0,"-5"-8"-8584"0"0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0.64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175 1 7368 0 0,'0'0'7428'0'0,"-2"2"-6906"0"0,-1 1-428 0 0,0 0-1 0 0,0 0 1 0 0,-1 0-1 0 0,0 0 0 0 0,1-1 1 0 0,-1 1-1 0 0,0-1 1 0 0,0 0-1 0 0,0 0 1 0 0,-6 1-1 0 0,-21 12 18 0 0,19-8-86 0 0,2-1 0 0 0,1 1-1 0 0,-12 9 0 0 0,14-11 3 0 0,-16 12 6 0 0,10-5-51 0 0,13-11 0 0 0,0 1 1 0 0,1-1-1 0 0,-1 1 0 0 0,1-1 1 0 0,-1 1-1 0 0,1-1 0 0 0,0 0 1 0 0,-1 1-1 0 0,1-1 0 0 0,0 0 1 0 0,0 1-1 0 0,1 1 1 0 0,2-1-2 0 0,-1 0 1 0 0,0 1 0 0 0,1-1 0 0 0,-1-1 0 0 0,1 1 0 0 0,0 0 0 0 0,0-1-1 0 0,0 0 1 0 0,-1 0 0 0 0,1 0 0 0 0,0 0 0 0 0,5 0 0 0 0,19 5-50 0 0,-2 3-6 0 0,-12-4 72 0 0,0 0 1 0 0,0 1-1 0 0,20 11 1 0 0,25 17 222 0 0,-57-33-198 0 0,3 2 51 0 0,0 0 0 0 0,0 1 1 0 0,0-1-1 0 0,-1 1 0 0 0,0 0 0 0 0,0 0 0 0 0,0 1 0 0 0,0-1 1 0 0,0 1-1 0 0,-1 0 0 0 0,4 7 0 0 0,-6-10-35 0 0,0 0-1 0 0,-1 0 1 0 0,0-1-1 0 0,1 1 1 0 0,-1 0-1 0 0,0 0 1 0 0,0 0 0 0 0,0-1-1 0 0,0 1 1 0 0,-1 0-1 0 0,1 0 1 0 0,0 0-1 0 0,-1-1 1 0 0,1 1 0 0 0,-1 0-1 0 0,1-1 1 0 0,-1 1-1 0 0,0 0 1 0 0,0-1-1 0 0,0 1 1 0 0,-1 1-1 0 0,-1 1 47 0 0,0 0-1 0 0,-1-1 0 0 0,1 1 0 0 0,-1-1 0 0 0,-8 6 0 0 0,1-2-19 0 0,0-1-1 0 0,-1 0 0 0 0,0 0 1 0 0,0-2-1 0 0,-15 5 0 0 0,-65 12-783 0 0,56-18-383 0 0,11-3-3629 0 0,8-3-574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11185-D04D-4002-979A-D91DC06E7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9BCCED-C7F8-4EE9-B70F-5DC254349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B48B4-46DB-4CD5-8161-689DF976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BC761-09FB-4D70-AA7A-0BBE05952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8342C-0A73-4A08-810A-6AF8E9D8A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9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FEAA1-66C0-4C77-AE96-606A5C916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40029-B9CF-4231-8DBA-4D3FC3912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5E7E7-94AD-4584-8B3B-BE2E682D0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59879-8353-4C90-A4A4-77A704610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AA74A-E1ED-4FDD-99AB-1EB28367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5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4E1A35-04FD-4639-A752-726E456108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1AAD5F-61D8-429B-94CD-C3B7536416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C46F3-7C24-45CC-8077-D754FB9A2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34471-862F-4C83-AEC0-E509BC326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D50C7-6D38-42E3-B989-BF8E76F1E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6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47F19-9585-4EEA-A457-756712F26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25B26-195D-4D15-B264-5648F83A8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F9383-1C2A-4DEE-92F4-8C19C5E94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0CB8B-A452-4030-9D8B-FA81F02E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4AF7E-FF2A-442B-BB4A-ED21D5EA1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369E1-21D9-46C4-A9B1-86DA5530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3CE3E-AE05-4A66-BBEA-FA9DE2ABB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C7398-2825-4A85-B02C-EE74162FE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D2BF0-3E60-4B81-89F7-4C6110477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0EB74-398F-4CD2-9DDB-4967A13AC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8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E5708-3EB8-4FFF-BC55-F12BAB709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40986-B0D2-4F24-8E9F-2E3533D9E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2AB06-38B8-4ECE-A98F-4FC74EA9A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019CF-17A5-4DB7-9FD7-8D7DCA92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6DEB6-369F-4DD9-B02F-A0072AC1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E4F87A-1DB1-47AC-9063-07FF54FAA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49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EBFC2-85B0-48ED-B29A-00B338197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246F93-8240-4E6E-9CFD-F9AB1A4ED5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4B3AE9-4985-4B6B-B18E-ABEB838BA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281CA0-3C12-45CD-942C-6BDF88839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9157A8-B17B-4B1D-B366-1FC3BE5626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C469FA-4D4C-45A7-B15A-985B27CD3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371778-8A6C-4DAC-96F6-72EA16DA8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D15E8E-204D-460D-BC4A-AD2976DB8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5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756D1-38E4-4B95-A0F0-FFF623AE3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5E60A7-1966-4288-B720-29B04DE5B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2AFB18-4F05-42FE-9AC6-13E929AD7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EC03DA-4D25-4726-8B2C-8916FBB36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8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4665CA-6575-4138-B459-B48E0296E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F9D77-FC6F-486B-9DA1-C2F36E02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18140-528D-460C-823B-948DEE63D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636EA-1733-4159-92FB-49D901A50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F672B-F26B-432F-A168-DF22657AF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4DA393-9C4A-4370-899D-ADFD3A78E8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4CE99-2CF1-4B59-A879-32A068F5E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9A591-5C14-49FD-B37A-C6CBFABEA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D566C-F34F-4A70-9446-377B27B8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18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31522-3E64-47D1-B011-B08ED629C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6C9B9F-B9F9-4410-8CC4-851D0ACD19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28CD4-CF7F-42E2-95DA-F32E5BECD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DBAA3-5488-432B-A32B-E31E05BB2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1A1F7-FEEE-43A7-9A31-FF59DADAB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8B86E-3F2D-4FAB-BAE8-2F481637B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4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DBFBB-9834-42A1-80D0-744DE647B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D54CCF-3277-423D-A4CD-1347749B3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33F45-5A16-4883-AB7F-02FB99443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DAC6A-34F4-4F95-AA4C-00D8F9C7D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3A88D-A2B7-41F4-AB30-956554A4B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4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.researching.cn/articles/OJf4597160b510f3e4/html#Fig_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2.png"/><Relationship Id="rId21" Type="http://schemas.openxmlformats.org/officeDocument/2006/relationships/customXml" Target="../ink/ink10.xml"/><Relationship Id="rId42" Type="http://schemas.openxmlformats.org/officeDocument/2006/relationships/image" Target="../media/image40.png"/><Relationship Id="rId47" Type="http://schemas.openxmlformats.org/officeDocument/2006/relationships/customXml" Target="../ink/ink23.xml"/><Relationship Id="rId63" Type="http://schemas.openxmlformats.org/officeDocument/2006/relationships/customXml" Target="../ink/ink31.xml"/><Relationship Id="rId68" Type="http://schemas.openxmlformats.org/officeDocument/2006/relationships/image" Target="../media/image53.png"/><Relationship Id="rId84" Type="http://schemas.openxmlformats.org/officeDocument/2006/relationships/image" Target="../media/image61.png"/><Relationship Id="rId89" Type="http://schemas.openxmlformats.org/officeDocument/2006/relationships/customXml" Target="../ink/ink44.xml"/><Relationship Id="rId16" Type="http://schemas.openxmlformats.org/officeDocument/2006/relationships/image" Target="../media/image27.png"/><Relationship Id="rId11" Type="http://schemas.openxmlformats.org/officeDocument/2006/relationships/customXml" Target="../ink/ink5.xml"/><Relationship Id="rId32" Type="http://schemas.openxmlformats.org/officeDocument/2006/relationships/image" Target="../media/image35.png"/><Relationship Id="rId37" Type="http://schemas.openxmlformats.org/officeDocument/2006/relationships/customXml" Target="../ink/ink18.xml"/><Relationship Id="rId53" Type="http://schemas.openxmlformats.org/officeDocument/2006/relationships/customXml" Target="../ink/ink26.xml"/><Relationship Id="rId58" Type="http://schemas.openxmlformats.org/officeDocument/2006/relationships/image" Target="../media/image48.png"/><Relationship Id="rId74" Type="http://schemas.openxmlformats.org/officeDocument/2006/relationships/image" Target="../media/image56.png"/><Relationship Id="rId79" Type="http://schemas.openxmlformats.org/officeDocument/2006/relationships/customXml" Target="../ink/ink39.xml"/><Relationship Id="rId102" Type="http://schemas.openxmlformats.org/officeDocument/2006/relationships/image" Target="../media/image70.png"/><Relationship Id="rId5" Type="http://schemas.openxmlformats.org/officeDocument/2006/relationships/customXml" Target="../ink/ink2.xml"/><Relationship Id="rId90" Type="http://schemas.openxmlformats.org/officeDocument/2006/relationships/image" Target="../media/image64.png"/><Relationship Id="rId95" Type="http://schemas.openxmlformats.org/officeDocument/2006/relationships/customXml" Target="../ink/ink47.xml"/><Relationship Id="rId22" Type="http://schemas.openxmlformats.org/officeDocument/2006/relationships/image" Target="../media/image30.png"/><Relationship Id="rId27" Type="http://schemas.openxmlformats.org/officeDocument/2006/relationships/customXml" Target="../ink/ink13.xml"/><Relationship Id="rId43" Type="http://schemas.openxmlformats.org/officeDocument/2006/relationships/customXml" Target="../ink/ink21.xml"/><Relationship Id="rId48" Type="http://schemas.openxmlformats.org/officeDocument/2006/relationships/image" Target="../media/image43.png"/><Relationship Id="rId64" Type="http://schemas.openxmlformats.org/officeDocument/2006/relationships/image" Target="../media/image51.png"/><Relationship Id="rId69" Type="http://schemas.openxmlformats.org/officeDocument/2006/relationships/customXml" Target="../ink/ink34.xml"/><Relationship Id="rId80" Type="http://schemas.openxmlformats.org/officeDocument/2006/relationships/image" Target="../media/image59.png"/><Relationship Id="rId85" Type="http://schemas.openxmlformats.org/officeDocument/2006/relationships/customXml" Target="../ink/ink42.xml"/><Relationship Id="rId12" Type="http://schemas.openxmlformats.org/officeDocument/2006/relationships/image" Target="../media/image25.png"/><Relationship Id="rId17" Type="http://schemas.openxmlformats.org/officeDocument/2006/relationships/customXml" Target="../ink/ink8.xml"/><Relationship Id="rId33" Type="http://schemas.openxmlformats.org/officeDocument/2006/relationships/customXml" Target="../ink/ink16.xml"/><Relationship Id="rId38" Type="http://schemas.openxmlformats.org/officeDocument/2006/relationships/image" Target="../media/image38.png"/><Relationship Id="rId59" Type="http://schemas.openxmlformats.org/officeDocument/2006/relationships/customXml" Target="../ink/ink29.xml"/><Relationship Id="rId103" Type="http://schemas.openxmlformats.org/officeDocument/2006/relationships/customXml" Target="../ink/ink51.xml"/><Relationship Id="rId20" Type="http://schemas.openxmlformats.org/officeDocument/2006/relationships/image" Target="../media/image29.png"/><Relationship Id="rId41" Type="http://schemas.openxmlformats.org/officeDocument/2006/relationships/customXml" Target="../ink/ink20.xml"/><Relationship Id="rId54" Type="http://schemas.openxmlformats.org/officeDocument/2006/relationships/image" Target="../media/image46.png"/><Relationship Id="rId62" Type="http://schemas.openxmlformats.org/officeDocument/2006/relationships/image" Target="../media/image50.png"/><Relationship Id="rId70" Type="http://schemas.openxmlformats.org/officeDocument/2006/relationships/image" Target="../media/image54.png"/><Relationship Id="rId75" Type="http://schemas.openxmlformats.org/officeDocument/2006/relationships/customXml" Target="../ink/ink37.xml"/><Relationship Id="rId83" Type="http://schemas.openxmlformats.org/officeDocument/2006/relationships/customXml" Target="../ink/ink41.xml"/><Relationship Id="rId88" Type="http://schemas.openxmlformats.org/officeDocument/2006/relationships/image" Target="../media/image63.png"/><Relationship Id="rId91" Type="http://schemas.openxmlformats.org/officeDocument/2006/relationships/customXml" Target="../ink/ink45.xml"/><Relationship Id="rId96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33.png"/><Relationship Id="rId36" Type="http://schemas.openxmlformats.org/officeDocument/2006/relationships/image" Target="../media/image37.png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6" Type="http://schemas.openxmlformats.org/officeDocument/2006/relationships/image" Target="../media/image72.png"/><Relationship Id="rId10" Type="http://schemas.openxmlformats.org/officeDocument/2006/relationships/image" Target="../media/image24.png"/><Relationship Id="rId31" Type="http://schemas.openxmlformats.org/officeDocument/2006/relationships/customXml" Target="../ink/ink15.xml"/><Relationship Id="rId44" Type="http://schemas.openxmlformats.org/officeDocument/2006/relationships/image" Target="../media/image41.png"/><Relationship Id="rId52" Type="http://schemas.openxmlformats.org/officeDocument/2006/relationships/image" Target="../media/image45.png"/><Relationship Id="rId60" Type="http://schemas.openxmlformats.org/officeDocument/2006/relationships/image" Target="../media/image49.png"/><Relationship Id="rId65" Type="http://schemas.openxmlformats.org/officeDocument/2006/relationships/customXml" Target="../ink/ink32.xml"/><Relationship Id="rId73" Type="http://schemas.openxmlformats.org/officeDocument/2006/relationships/customXml" Target="../ink/ink36.xml"/><Relationship Id="rId78" Type="http://schemas.openxmlformats.org/officeDocument/2006/relationships/image" Target="../media/image58.png"/><Relationship Id="rId81" Type="http://schemas.openxmlformats.org/officeDocument/2006/relationships/customXml" Target="../ink/ink40.xml"/><Relationship Id="rId86" Type="http://schemas.openxmlformats.org/officeDocument/2006/relationships/image" Target="../media/image62.png"/><Relationship Id="rId94" Type="http://schemas.openxmlformats.org/officeDocument/2006/relationships/image" Target="../media/image66.png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4" Type="http://schemas.openxmlformats.org/officeDocument/2006/relationships/image" Target="../media/image21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28.png"/><Relationship Id="rId39" Type="http://schemas.openxmlformats.org/officeDocument/2006/relationships/customXml" Target="../ink/ink19.xml"/><Relationship Id="rId34" Type="http://schemas.openxmlformats.org/officeDocument/2006/relationships/image" Target="../media/image36.png"/><Relationship Id="rId50" Type="http://schemas.openxmlformats.org/officeDocument/2006/relationships/image" Target="../media/image44.png"/><Relationship Id="rId55" Type="http://schemas.openxmlformats.org/officeDocument/2006/relationships/customXml" Target="../ink/ink27.xml"/><Relationship Id="rId76" Type="http://schemas.openxmlformats.org/officeDocument/2006/relationships/image" Target="../media/image57.png"/><Relationship Id="rId97" Type="http://schemas.openxmlformats.org/officeDocument/2006/relationships/customXml" Target="../ink/ink48.xml"/><Relationship Id="rId104" Type="http://schemas.openxmlformats.org/officeDocument/2006/relationships/image" Target="../media/image71.png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65.png"/><Relationship Id="rId2" Type="http://schemas.openxmlformats.org/officeDocument/2006/relationships/image" Target="../media/image4.png"/><Relationship Id="rId29" Type="http://schemas.openxmlformats.org/officeDocument/2006/relationships/customXml" Target="../ink/ink14.xml"/><Relationship Id="rId24" Type="http://schemas.openxmlformats.org/officeDocument/2006/relationships/image" Target="../media/image31.png"/><Relationship Id="rId40" Type="http://schemas.openxmlformats.org/officeDocument/2006/relationships/image" Target="../media/image39.png"/><Relationship Id="rId45" Type="http://schemas.openxmlformats.org/officeDocument/2006/relationships/customXml" Target="../ink/ink22.xml"/><Relationship Id="rId66" Type="http://schemas.openxmlformats.org/officeDocument/2006/relationships/image" Target="../media/image52.png"/><Relationship Id="rId87" Type="http://schemas.openxmlformats.org/officeDocument/2006/relationships/customXml" Target="../ink/ink43.xml"/><Relationship Id="rId61" Type="http://schemas.openxmlformats.org/officeDocument/2006/relationships/customXml" Target="../ink/ink30.xml"/><Relationship Id="rId82" Type="http://schemas.openxmlformats.org/officeDocument/2006/relationships/image" Target="../media/image60.png"/><Relationship Id="rId19" Type="http://schemas.openxmlformats.org/officeDocument/2006/relationships/customXml" Target="../ink/ink9.xml"/><Relationship Id="rId14" Type="http://schemas.openxmlformats.org/officeDocument/2006/relationships/image" Target="../media/image26.png"/><Relationship Id="rId30" Type="http://schemas.openxmlformats.org/officeDocument/2006/relationships/image" Target="../media/image34.png"/><Relationship Id="rId35" Type="http://schemas.openxmlformats.org/officeDocument/2006/relationships/customXml" Target="../ink/ink17.xml"/><Relationship Id="rId56" Type="http://schemas.openxmlformats.org/officeDocument/2006/relationships/image" Target="../media/image47.png"/><Relationship Id="rId77" Type="http://schemas.openxmlformats.org/officeDocument/2006/relationships/customXml" Target="../ink/ink38.xml"/><Relationship Id="rId100" Type="http://schemas.openxmlformats.org/officeDocument/2006/relationships/image" Target="../media/image69.png"/><Relationship Id="rId105" Type="http://schemas.openxmlformats.org/officeDocument/2006/relationships/customXml" Target="../ink/ink52.xml"/><Relationship Id="rId8" Type="http://schemas.openxmlformats.org/officeDocument/2006/relationships/image" Target="../media/image23.png"/><Relationship Id="rId51" Type="http://schemas.openxmlformats.org/officeDocument/2006/relationships/customXml" Target="../ink/ink25.xml"/><Relationship Id="rId72" Type="http://schemas.openxmlformats.org/officeDocument/2006/relationships/image" Target="../media/image55.png"/><Relationship Id="rId93" Type="http://schemas.openxmlformats.org/officeDocument/2006/relationships/customXml" Target="../ink/ink46.xml"/><Relationship Id="rId98" Type="http://schemas.openxmlformats.org/officeDocument/2006/relationships/image" Target="../media/image68.png"/><Relationship Id="rId3" Type="http://schemas.openxmlformats.org/officeDocument/2006/relationships/customXml" Target="../ink/ink1.xml"/><Relationship Id="rId25" Type="http://schemas.openxmlformats.org/officeDocument/2006/relationships/customXml" Target="../ink/ink12.xml"/><Relationship Id="rId46" Type="http://schemas.openxmlformats.org/officeDocument/2006/relationships/image" Target="../media/image42.png"/><Relationship Id="rId67" Type="http://schemas.openxmlformats.org/officeDocument/2006/relationships/customXml" Target="../ink/ink33.xml"/></Relationships>
</file>

<file path=ppt/slides/_rels/slide1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84.png"/><Relationship Id="rId21" Type="http://schemas.openxmlformats.org/officeDocument/2006/relationships/customXml" Target="../ink/ink62.xml"/><Relationship Id="rId42" Type="http://schemas.openxmlformats.org/officeDocument/2006/relationships/image" Target="../media/image92.png"/><Relationship Id="rId47" Type="http://schemas.openxmlformats.org/officeDocument/2006/relationships/customXml" Target="../ink/ink75.xml"/><Relationship Id="rId63" Type="http://schemas.openxmlformats.org/officeDocument/2006/relationships/customXml" Target="../ink/ink88.xml"/><Relationship Id="rId68" Type="http://schemas.openxmlformats.org/officeDocument/2006/relationships/image" Target="../media/image100.png"/><Relationship Id="rId84" Type="http://schemas.openxmlformats.org/officeDocument/2006/relationships/image" Target="../media/image107.png"/><Relationship Id="rId89" Type="http://schemas.openxmlformats.org/officeDocument/2006/relationships/customXml" Target="../ink/ink101.xml"/><Relationship Id="rId16" Type="http://schemas.openxmlformats.org/officeDocument/2006/relationships/image" Target="../media/image79.png"/><Relationship Id="rId11" Type="http://schemas.openxmlformats.org/officeDocument/2006/relationships/customXml" Target="../ink/ink57.xml"/><Relationship Id="rId32" Type="http://schemas.openxmlformats.org/officeDocument/2006/relationships/image" Target="../media/image87.png"/><Relationship Id="rId37" Type="http://schemas.openxmlformats.org/officeDocument/2006/relationships/customXml" Target="../ink/ink70.xml"/><Relationship Id="rId53" Type="http://schemas.openxmlformats.org/officeDocument/2006/relationships/customXml" Target="../ink/ink81.xml"/><Relationship Id="rId58" Type="http://schemas.openxmlformats.org/officeDocument/2006/relationships/image" Target="../media/image95.png"/><Relationship Id="rId74" Type="http://schemas.openxmlformats.org/officeDocument/2006/relationships/image" Target="../media/image54.png"/><Relationship Id="rId79" Type="http://schemas.openxmlformats.org/officeDocument/2006/relationships/customXml" Target="../ink/ink96.xml"/><Relationship Id="rId102" Type="http://schemas.openxmlformats.org/officeDocument/2006/relationships/image" Target="../media/image116.png"/><Relationship Id="rId5" Type="http://schemas.openxmlformats.org/officeDocument/2006/relationships/customXml" Target="../ink/ink54.xml"/><Relationship Id="rId90" Type="http://schemas.openxmlformats.org/officeDocument/2006/relationships/image" Target="../media/image110.png"/><Relationship Id="rId95" Type="http://schemas.openxmlformats.org/officeDocument/2006/relationships/customXml" Target="../ink/ink104.xml"/><Relationship Id="rId22" Type="http://schemas.openxmlformats.org/officeDocument/2006/relationships/image" Target="../media/image82.png"/><Relationship Id="rId27" Type="http://schemas.openxmlformats.org/officeDocument/2006/relationships/customXml" Target="../ink/ink65.xml"/><Relationship Id="rId43" Type="http://schemas.openxmlformats.org/officeDocument/2006/relationships/customXml" Target="../ink/ink73.xml"/><Relationship Id="rId48" Type="http://schemas.openxmlformats.org/officeDocument/2006/relationships/customXml" Target="../ink/ink76.xml"/><Relationship Id="rId64" Type="http://schemas.openxmlformats.org/officeDocument/2006/relationships/image" Target="../media/image98.png"/><Relationship Id="rId69" Type="http://schemas.openxmlformats.org/officeDocument/2006/relationships/customXml" Target="../ink/ink91.xml"/><Relationship Id="rId80" Type="http://schemas.openxmlformats.org/officeDocument/2006/relationships/image" Target="../media/image105.png"/><Relationship Id="rId85" Type="http://schemas.openxmlformats.org/officeDocument/2006/relationships/customXml" Target="../ink/ink99.xml"/><Relationship Id="rId12" Type="http://schemas.openxmlformats.org/officeDocument/2006/relationships/image" Target="../media/image77.png"/><Relationship Id="rId17" Type="http://schemas.openxmlformats.org/officeDocument/2006/relationships/customXml" Target="../ink/ink60.xml"/><Relationship Id="rId25" Type="http://schemas.openxmlformats.org/officeDocument/2006/relationships/customXml" Target="../ink/ink64.xml"/><Relationship Id="rId33" Type="http://schemas.openxmlformats.org/officeDocument/2006/relationships/customXml" Target="../ink/ink68.xml"/><Relationship Id="rId38" Type="http://schemas.openxmlformats.org/officeDocument/2006/relationships/image" Target="../media/image90.png"/><Relationship Id="rId46" Type="http://schemas.openxmlformats.org/officeDocument/2006/relationships/image" Target="../media/image94.png"/><Relationship Id="rId59" Type="http://schemas.openxmlformats.org/officeDocument/2006/relationships/customXml" Target="../ink/ink86.xml"/><Relationship Id="rId67" Type="http://schemas.openxmlformats.org/officeDocument/2006/relationships/customXml" Target="../ink/ink90.xml"/><Relationship Id="rId20" Type="http://schemas.openxmlformats.org/officeDocument/2006/relationships/image" Target="../media/image81.png"/><Relationship Id="rId41" Type="http://schemas.openxmlformats.org/officeDocument/2006/relationships/customXml" Target="../ink/ink72.xml"/><Relationship Id="rId54" Type="http://schemas.openxmlformats.org/officeDocument/2006/relationships/customXml" Target="../ink/ink82.xml"/><Relationship Id="rId62" Type="http://schemas.openxmlformats.org/officeDocument/2006/relationships/image" Target="../media/image97.png"/><Relationship Id="rId70" Type="http://schemas.openxmlformats.org/officeDocument/2006/relationships/image" Target="../media/image101.png"/><Relationship Id="rId75" Type="http://schemas.openxmlformats.org/officeDocument/2006/relationships/customXml" Target="../ink/ink94.xml"/><Relationship Id="rId83" Type="http://schemas.openxmlformats.org/officeDocument/2006/relationships/customXml" Target="../ink/ink98.xml"/><Relationship Id="rId88" Type="http://schemas.openxmlformats.org/officeDocument/2006/relationships/image" Target="../media/image109.png"/><Relationship Id="rId91" Type="http://schemas.openxmlformats.org/officeDocument/2006/relationships/customXml" Target="../ink/ink102.xml"/><Relationship Id="rId96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15" Type="http://schemas.openxmlformats.org/officeDocument/2006/relationships/customXml" Target="../ink/ink59.xml"/><Relationship Id="rId23" Type="http://schemas.openxmlformats.org/officeDocument/2006/relationships/customXml" Target="../ink/ink63.xml"/><Relationship Id="rId28" Type="http://schemas.openxmlformats.org/officeDocument/2006/relationships/image" Target="../media/image85.png"/><Relationship Id="rId36" Type="http://schemas.openxmlformats.org/officeDocument/2006/relationships/image" Target="../media/image89.png"/><Relationship Id="rId49" Type="http://schemas.openxmlformats.org/officeDocument/2006/relationships/customXml" Target="../ink/ink77.xml"/><Relationship Id="rId57" Type="http://schemas.openxmlformats.org/officeDocument/2006/relationships/customXml" Target="../ink/ink85.xml"/><Relationship Id="rId10" Type="http://schemas.openxmlformats.org/officeDocument/2006/relationships/image" Target="../media/image76.png"/><Relationship Id="rId31" Type="http://schemas.openxmlformats.org/officeDocument/2006/relationships/customXml" Target="../ink/ink67.xml"/><Relationship Id="rId44" Type="http://schemas.openxmlformats.org/officeDocument/2006/relationships/image" Target="../media/image93.png"/><Relationship Id="rId52" Type="http://schemas.openxmlformats.org/officeDocument/2006/relationships/customXml" Target="../ink/ink80.xml"/><Relationship Id="rId60" Type="http://schemas.openxmlformats.org/officeDocument/2006/relationships/image" Target="../media/image96.png"/><Relationship Id="rId65" Type="http://schemas.openxmlformats.org/officeDocument/2006/relationships/customXml" Target="../ink/ink89.xml"/><Relationship Id="rId73" Type="http://schemas.openxmlformats.org/officeDocument/2006/relationships/customXml" Target="../ink/ink93.xml"/><Relationship Id="rId78" Type="http://schemas.openxmlformats.org/officeDocument/2006/relationships/image" Target="../media/image104.png"/><Relationship Id="rId81" Type="http://schemas.openxmlformats.org/officeDocument/2006/relationships/customXml" Target="../ink/ink97.xml"/><Relationship Id="rId86" Type="http://schemas.openxmlformats.org/officeDocument/2006/relationships/image" Target="../media/image108.png"/><Relationship Id="rId94" Type="http://schemas.openxmlformats.org/officeDocument/2006/relationships/image" Target="../media/image112.png"/><Relationship Id="rId99" Type="http://schemas.openxmlformats.org/officeDocument/2006/relationships/customXml" Target="../ink/ink106.xml"/><Relationship Id="rId101" Type="http://schemas.openxmlformats.org/officeDocument/2006/relationships/customXml" Target="../ink/ink107.xml"/><Relationship Id="rId4" Type="http://schemas.openxmlformats.org/officeDocument/2006/relationships/image" Target="../media/image73.png"/><Relationship Id="rId9" Type="http://schemas.openxmlformats.org/officeDocument/2006/relationships/customXml" Target="../ink/ink56.xml"/><Relationship Id="rId13" Type="http://schemas.openxmlformats.org/officeDocument/2006/relationships/customXml" Target="../ink/ink58.xml"/><Relationship Id="rId18" Type="http://schemas.openxmlformats.org/officeDocument/2006/relationships/image" Target="../media/image80.png"/><Relationship Id="rId39" Type="http://schemas.openxmlformats.org/officeDocument/2006/relationships/customXml" Target="../ink/ink71.xml"/><Relationship Id="rId34" Type="http://schemas.openxmlformats.org/officeDocument/2006/relationships/image" Target="../media/image88.png"/><Relationship Id="rId50" Type="http://schemas.openxmlformats.org/officeDocument/2006/relationships/customXml" Target="../ink/ink78.xml"/><Relationship Id="rId55" Type="http://schemas.openxmlformats.org/officeDocument/2006/relationships/customXml" Target="../ink/ink83.xml"/><Relationship Id="rId76" Type="http://schemas.openxmlformats.org/officeDocument/2006/relationships/image" Target="../media/image103.png"/><Relationship Id="rId97" Type="http://schemas.openxmlformats.org/officeDocument/2006/relationships/customXml" Target="../ink/ink105.xml"/><Relationship Id="rId7" Type="http://schemas.openxmlformats.org/officeDocument/2006/relationships/customXml" Target="../ink/ink55.xml"/><Relationship Id="rId71" Type="http://schemas.openxmlformats.org/officeDocument/2006/relationships/customXml" Target="../ink/ink92.xml"/><Relationship Id="rId92" Type="http://schemas.openxmlformats.org/officeDocument/2006/relationships/image" Target="../media/image111.png"/><Relationship Id="rId2" Type="http://schemas.openxmlformats.org/officeDocument/2006/relationships/image" Target="../media/image4.png"/><Relationship Id="rId29" Type="http://schemas.openxmlformats.org/officeDocument/2006/relationships/customXml" Target="../ink/ink66.xml"/><Relationship Id="rId24" Type="http://schemas.openxmlformats.org/officeDocument/2006/relationships/image" Target="../media/image83.png"/><Relationship Id="rId40" Type="http://schemas.openxmlformats.org/officeDocument/2006/relationships/image" Target="../media/image91.png"/><Relationship Id="rId45" Type="http://schemas.openxmlformats.org/officeDocument/2006/relationships/customXml" Target="../ink/ink74.xml"/><Relationship Id="rId66" Type="http://schemas.openxmlformats.org/officeDocument/2006/relationships/image" Target="../media/image99.png"/><Relationship Id="rId87" Type="http://schemas.openxmlformats.org/officeDocument/2006/relationships/customXml" Target="../ink/ink100.xml"/><Relationship Id="rId61" Type="http://schemas.openxmlformats.org/officeDocument/2006/relationships/customXml" Target="../ink/ink87.xml"/><Relationship Id="rId82" Type="http://schemas.openxmlformats.org/officeDocument/2006/relationships/image" Target="../media/image106.png"/><Relationship Id="rId19" Type="http://schemas.openxmlformats.org/officeDocument/2006/relationships/customXml" Target="../ink/ink61.xml"/><Relationship Id="rId14" Type="http://schemas.openxmlformats.org/officeDocument/2006/relationships/image" Target="../media/image78.png"/><Relationship Id="rId30" Type="http://schemas.openxmlformats.org/officeDocument/2006/relationships/image" Target="../media/image86.png"/><Relationship Id="rId35" Type="http://schemas.openxmlformats.org/officeDocument/2006/relationships/customXml" Target="../ink/ink69.xml"/><Relationship Id="rId56" Type="http://schemas.openxmlformats.org/officeDocument/2006/relationships/customXml" Target="../ink/ink84.xml"/><Relationship Id="rId77" Type="http://schemas.openxmlformats.org/officeDocument/2006/relationships/customXml" Target="../ink/ink95.xml"/><Relationship Id="rId100" Type="http://schemas.openxmlformats.org/officeDocument/2006/relationships/image" Target="../media/image115.png"/><Relationship Id="rId8" Type="http://schemas.openxmlformats.org/officeDocument/2006/relationships/image" Target="../media/image75.png"/><Relationship Id="rId51" Type="http://schemas.openxmlformats.org/officeDocument/2006/relationships/customXml" Target="../ink/ink79.xml"/><Relationship Id="rId72" Type="http://schemas.openxmlformats.org/officeDocument/2006/relationships/image" Target="../media/image102.png"/><Relationship Id="rId93" Type="http://schemas.openxmlformats.org/officeDocument/2006/relationships/customXml" Target="../ink/ink103.xml"/><Relationship Id="rId98" Type="http://schemas.openxmlformats.org/officeDocument/2006/relationships/image" Target="../media/image114.png"/><Relationship Id="rId3" Type="http://schemas.openxmlformats.org/officeDocument/2006/relationships/customXml" Target="../ink/ink5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volver.com/article/key-application-areas-for-integrated-photonic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ridgew.blackboard.com/webapps/blackboard/execute/userManager?sortCol=userLastName&amp;userInfoSearchKeyString=UserName&amp;numResults=25&amp;userInfoSearchOperatorString=NotBlank&amp;course_id=_77885_1&amp;sortDir=DESCENDI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otophysics.com/circular-dichroism/chirascan-technology/understanding-polarization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ightwaveonline.com/test/network-test/article/16656297/accurate-alignment-preserves-polarization" TargetMode="External"/><Relationship Id="rId4" Type="http://schemas.openxmlformats.org/officeDocument/2006/relationships/hyperlink" Target="https://scholar.harvard.edu/files/schwartz/files/lecture14-polarization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olarization-maintaining_optical_fiber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p-photonics.com/polarization_maintaining_fibers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rrb-_Iin-g&amp;ab_channel=FiberOpticsForSaleCo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iber-optic-cabling.com/fiber-optic/polarization-maintaining-optical-fiber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opticfibertech.com/products/polarization-component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ocenter.com/polarization-maintaining-fibers-explained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thorlabs.com/newgrouppage9.cfm?objectgroup_ID=159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horlabs.com/newgrouppage9.cfm?objectgroup_id=312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B98A4-0864-475B-896F-3C3392224B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/>
              <a:t>PHOE 162-Introduction to Fiber Optics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0FC189-3416-47A8-A1EB-0AA305F210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/>
              <a:t>Instructor: Dr. Elif Demirbas</a:t>
            </a:r>
          </a:p>
          <a:p>
            <a:r>
              <a:rPr lang="en-US" sz="2400"/>
              <a:t>Assistant Professor of Physics, Photonics and Optical Engineering</a:t>
            </a:r>
          </a:p>
          <a:p>
            <a:r>
              <a:rPr lang="en-US"/>
              <a:t>Bridgewater State University, Spring 2021</a:t>
            </a:r>
            <a:endParaRPr lang="en-US" sz="2400"/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2F3EC6-3C1B-441C-812B-E044836D0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966" y="235405"/>
            <a:ext cx="1655226" cy="158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91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D78ECA73-AE0C-4948-AD20-061BEC277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Measurement of Polarization through PM fiber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08FBA9-4987-45D4-95A1-4A0B30756FAD}"/>
              </a:ext>
            </a:extLst>
          </p:cNvPr>
          <p:cNvSpPr txBox="1"/>
          <p:nvPr/>
        </p:nvSpPr>
        <p:spPr>
          <a:xfrm>
            <a:off x="835857" y="3869128"/>
            <a:ext cx="8536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Graph Output power vs polarizer angle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9FD71F-6848-17C6-0F09-63C723296E26}"/>
              </a:ext>
            </a:extLst>
          </p:cNvPr>
          <p:cNvSpPr txBox="1"/>
          <p:nvPr/>
        </p:nvSpPr>
        <p:spPr>
          <a:xfrm>
            <a:off x="943047" y="2151934"/>
            <a:ext cx="673653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3"/>
              </a:rPr>
              <a:t>https://m.researching.cn/articles/OJf4597160b510f3e4/html#Fig_1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45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1D9A-213C-4CC7-8C69-60BB2710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/>
              <a:t>Polarization Maintaining Fiber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F2661C-347D-41BC-A3F2-AA24ED56465B}"/>
              </a:ext>
            </a:extLst>
          </p:cNvPr>
          <p:cNvSpPr txBox="1">
            <a:spLocks/>
          </p:cNvSpPr>
          <p:nvPr/>
        </p:nvSpPr>
        <p:spPr>
          <a:xfrm>
            <a:off x="792621" y="1142998"/>
            <a:ext cx="5303379" cy="559547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2 x Iris (ID20) 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i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1</a:t>
            </a:r>
            <a:r>
              <a:rPr lang="en-US" sz="7200" b="1" i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 </a:t>
            </a:r>
            <a:r>
              <a:rPr lang="en-US" sz="7200" i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x Polarization Maintaining Fiber (P1-488PM-FC-1)</a:t>
            </a:r>
            <a:endParaRPr lang="en-US" sz="7200">
              <a:highlight>
                <a:srgbClr val="FFFF00"/>
              </a:highlight>
              <a:ea typeface="Calibri" panose="020F0502020204030204" pitchFamily="34" charset="0"/>
              <a:cs typeface="Times New Roman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2 x Ferules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1 x Quarter Wave Plate (WPQ10ME-633) (before fiber)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1 x Polarizer (LPVISE100-A) (after fiber)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Mounts (FCM, LMR1,KM100T, KM100)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7BFBD5C6-CD9A-4EEF-979A-544C9EC02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910" y="1331518"/>
            <a:ext cx="4044050" cy="227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64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Tips on laser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C9AAF3DA-08F0-458A-B37B-D9B7E85C5C31}"/>
              </a:ext>
            </a:extLst>
          </p:cNvPr>
          <p:cNvGrpSpPr/>
          <p:nvPr/>
        </p:nvGrpSpPr>
        <p:grpSpPr>
          <a:xfrm>
            <a:off x="2349135" y="1588817"/>
            <a:ext cx="492845" cy="409263"/>
            <a:chOff x="366980" y="3551079"/>
            <a:chExt cx="505440" cy="345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14:cNvPr>
                <p14:cNvContentPartPr/>
                <p14:nvPr/>
              </p14:nvContentPartPr>
              <p14:xfrm>
                <a:off x="366980" y="3587799"/>
                <a:ext cx="96120" cy="698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62544" y="3584139"/>
                  <a:ext cx="104993" cy="771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14:cNvPr>
                <p14:cNvContentPartPr/>
                <p14:nvPr/>
              </p14:nvContentPartPr>
              <p14:xfrm>
                <a:off x="500900" y="3579159"/>
                <a:ext cx="65160" cy="864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96482" y="3575508"/>
                  <a:ext cx="73995" cy="93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14:cNvPr>
                <p14:cNvContentPartPr/>
                <p14:nvPr/>
              </p14:nvContentPartPr>
              <p14:xfrm>
                <a:off x="572180" y="3551079"/>
                <a:ext cx="195120" cy="10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67754" y="3547430"/>
                  <a:ext cx="203972" cy="1091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14:cNvPr>
                <p14:cNvContentPartPr/>
                <p14:nvPr/>
              </p14:nvContentPartPr>
              <p14:xfrm>
                <a:off x="443300" y="3786159"/>
                <a:ext cx="127440" cy="1101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38867" y="3782517"/>
                  <a:ext cx="136305" cy="1174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14:cNvPr>
                <p14:cNvContentPartPr/>
                <p14:nvPr/>
              </p14:nvContentPartPr>
              <p14:xfrm>
                <a:off x="561380" y="3793719"/>
                <a:ext cx="109440" cy="709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56943" y="3790066"/>
                  <a:ext cx="118314" cy="782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14:cNvPr>
                <p14:cNvContentPartPr/>
                <p14:nvPr/>
              </p14:nvContentPartPr>
              <p14:xfrm>
                <a:off x="695660" y="3780399"/>
                <a:ext cx="176760" cy="65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91232" y="3776745"/>
                  <a:ext cx="185616" cy="72468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4" name="Ink 93">
                <a:extLst>
                  <a:ext uri="{FF2B5EF4-FFF2-40B4-BE49-F238E27FC236}">
                    <a16:creationId xmlns:a16="http://schemas.microsoft.com/office/drawing/2014/main" id="{7A0A6457-2409-45C5-899F-3D9CDFEA8212}"/>
                  </a:ext>
                </a:extLst>
              </p14:cNvPr>
              <p14:cNvContentPartPr/>
              <p14:nvPr/>
            </p14:nvContentPartPr>
            <p14:xfrm>
              <a:off x="1026140" y="7279239"/>
              <a:ext cx="360" cy="360"/>
            </p14:xfrm>
          </p:contentPart>
        </mc:Choice>
        <mc:Fallback xmlns="">
          <p:pic>
            <p:nvPicPr>
              <p:cNvPr id="94" name="Ink 93">
                <a:extLst>
                  <a:ext uri="{FF2B5EF4-FFF2-40B4-BE49-F238E27FC236}">
                    <a16:creationId xmlns:a16="http://schemas.microsoft.com/office/drawing/2014/main" id="{7A0A6457-2409-45C5-899F-3D9CDFEA821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17140" y="7270239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8A9D18E-62C6-4741-9E56-D15C5EAA27C6}"/>
              </a:ext>
            </a:extLst>
          </p:cNvPr>
          <p:cNvGrpSpPr/>
          <p:nvPr/>
        </p:nvGrpSpPr>
        <p:grpSpPr>
          <a:xfrm>
            <a:off x="559067" y="1497060"/>
            <a:ext cx="2519640" cy="2039040"/>
            <a:chOff x="462020" y="1491879"/>
            <a:chExt cx="2519640" cy="2039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9F639DDD-80AC-40F3-B6A9-F1B2BA12977A}"/>
                    </a:ext>
                  </a:extLst>
                </p14:cNvPr>
                <p14:cNvContentPartPr/>
                <p14:nvPr/>
              </p14:nvContentPartPr>
              <p14:xfrm>
                <a:off x="462020" y="2061759"/>
                <a:ext cx="231840" cy="36324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9F639DDD-80AC-40F3-B6A9-F1B2BA12977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53006" y="2052759"/>
                  <a:ext cx="249507" cy="38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9B048C16-6E4B-4D8B-96D0-4A0EC0174C92}"/>
                    </a:ext>
                  </a:extLst>
                </p14:cNvPr>
                <p14:cNvContentPartPr/>
                <p14:nvPr/>
              </p14:nvContentPartPr>
              <p14:xfrm>
                <a:off x="478940" y="2027919"/>
                <a:ext cx="1312200" cy="4752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9B048C16-6E4B-4D8B-96D0-4A0EC0174C92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69940" y="2018919"/>
                  <a:ext cx="132984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4F240105-FBC8-493E-94B7-632ECD190415}"/>
                    </a:ext>
                  </a:extLst>
                </p14:cNvPr>
                <p14:cNvContentPartPr/>
                <p14:nvPr/>
              </p14:nvContentPartPr>
              <p14:xfrm>
                <a:off x="507020" y="2356599"/>
                <a:ext cx="1572840" cy="5904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4F240105-FBC8-493E-94B7-632ECD190415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98020" y="2347599"/>
                  <a:ext cx="1590480" cy="7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4F86794E-5E06-406F-BB91-2187D6CBB41F}"/>
                    </a:ext>
                  </a:extLst>
                </p14:cNvPr>
                <p14:cNvContentPartPr/>
                <p14:nvPr/>
              </p14:nvContentPartPr>
              <p14:xfrm>
                <a:off x="1656860" y="1989039"/>
                <a:ext cx="519840" cy="6012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4F86794E-5E06-406F-BB91-2187D6CBB41F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647860" y="1980039"/>
                  <a:ext cx="537480" cy="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EA457244-D84B-4313-9EA7-DD430733A798}"/>
                    </a:ext>
                  </a:extLst>
                </p14:cNvPr>
                <p14:cNvContentPartPr/>
                <p14:nvPr/>
              </p14:nvContentPartPr>
              <p14:xfrm>
                <a:off x="2123420" y="2013879"/>
                <a:ext cx="180000" cy="35316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EA457244-D84B-4313-9EA7-DD430733A798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114438" y="2004888"/>
                  <a:ext cx="197605" cy="3707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71805D41-A20B-4A6F-B9BA-447E7C2EFAA1}"/>
                    </a:ext>
                  </a:extLst>
                </p14:cNvPr>
                <p14:cNvContentPartPr/>
                <p14:nvPr/>
              </p14:nvContentPartPr>
              <p14:xfrm>
                <a:off x="2293340" y="2144559"/>
                <a:ext cx="158760" cy="8928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71805D41-A20B-4A6F-B9BA-447E7C2EFAA1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284340" y="2135559"/>
                  <a:ext cx="176400" cy="10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50D03C81-6C9D-4CED-8801-417DA9F4878A}"/>
                    </a:ext>
                  </a:extLst>
                </p14:cNvPr>
                <p14:cNvContentPartPr/>
                <p14:nvPr/>
              </p14:nvContentPartPr>
              <p14:xfrm>
                <a:off x="2299100" y="2186679"/>
                <a:ext cx="143640" cy="1404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50D03C81-6C9D-4CED-8801-417DA9F4878A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2290100" y="2177679"/>
                  <a:ext cx="16128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426E13C6-B59D-4065-B901-643304537D32}"/>
                    </a:ext>
                  </a:extLst>
                </p14:cNvPr>
                <p14:cNvContentPartPr/>
                <p14:nvPr/>
              </p14:nvContentPartPr>
              <p14:xfrm>
                <a:off x="2294420" y="2155719"/>
                <a:ext cx="127440" cy="1404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426E13C6-B59D-4065-B901-643304537D32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285420" y="2146719"/>
                  <a:ext cx="14508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9432C855-A0D7-4909-833C-6CA054859CD8}"/>
                    </a:ext>
                  </a:extLst>
                </p14:cNvPr>
                <p14:cNvContentPartPr/>
                <p14:nvPr/>
              </p14:nvContentPartPr>
              <p14:xfrm>
                <a:off x="2303420" y="2174079"/>
                <a:ext cx="118440" cy="612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9432C855-A0D7-4909-833C-6CA054859CD8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294420" y="2165079"/>
                  <a:ext cx="13608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3BFA146D-9691-420B-8372-C377A500753C}"/>
                    </a:ext>
                  </a:extLst>
                </p14:cNvPr>
                <p14:cNvContentPartPr/>
                <p14:nvPr/>
              </p14:nvContentPartPr>
              <p14:xfrm>
                <a:off x="2299820" y="2196039"/>
                <a:ext cx="126720" cy="2772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3BFA146D-9691-420B-8372-C377A500753C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2290820" y="2187154"/>
                  <a:ext cx="144360" cy="451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11E1D994-E77A-4A24-881C-1E1E8F4AAB59}"/>
                    </a:ext>
                  </a:extLst>
                </p14:cNvPr>
                <p14:cNvContentPartPr/>
                <p14:nvPr/>
              </p14:nvContentPartPr>
              <p14:xfrm>
                <a:off x="2296220" y="2146359"/>
                <a:ext cx="129600" cy="3888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11E1D994-E77A-4A24-881C-1E1E8F4AAB59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2287220" y="2137359"/>
                  <a:ext cx="14724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67BEA520-1F24-42F6-83D9-85F37723FA82}"/>
                    </a:ext>
                  </a:extLst>
                </p14:cNvPr>
                <p14:cNvContentPartPr/>
                <p14:nvPr/>
              </p14:nvContentPartPr>
              <p14:xfrm>
                <a:off x="2293340" y="2190999"/>
                <a:ext cx="120240" cy="1116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67BEA520-1F24-42F6-83D9-85F37723FA8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2284340" y="2181999"/>
                  <a:ext cx="137880" cy="2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842948CE-BD56-4BBA-B246-53B4FF6D5812}"/>
                    </a:ext>
                  </a:extLst>
                </p14:cNvPr>
                <p14:cNvContentPartPr/>
                <p14:nvPr/>
              </p14:nvContentPartPr>
              <p14:xfrm>
                <a:off x="2304500" y="2210439"/>
                <a:ext cx="122400" cy="1404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842948CE-BD56-4BBA-B246-53B4FF6D5812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2295500" y="2201439"/>
                  <a:ext cx="14004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42A88D0A-1FA7-4A9C-8D4F-F004D162BC44}"/>
                    </a:ext>
                  </a:extLst>
                </p14:cNvPr>
                <p14:cNvContentPartPr/>
                <p14:nvPr/>
              </p14:nvContentPartPr>
              <p14:xfrm>
                <a:off x="2664860" y="1508079"/>
                <a:ext cx="288720" cy="26604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42A88D0A-1FA7-4A9C-8D4F-F004D162BC44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2655860" y="1499079"/>
                  <a:ext cx="306360" cy="28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66430ECC-D1F5-4B27-B174-8D7672FCCB15}"/>
                    </a:ext>
                  </a:extLst>
                </p14:cNvPr>
                <p14:cNvContentPartPr/>
                <p14:nvPr/>
              </p14:nvContentPartPr>
              <p14:xfrm>
                <a:off x="2632100" y="1491879"/>
                <a:ext cx="59400" cy="152496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66430ECC-D1F5-4B27-B174-8D7672FCCB15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2623100" y="1482877"/>
                  <a:ext cx="77040" cy="154260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C3A805DD-E66E-4C65-A085-4D2244BF73C1}"/>
                    </a:ext>
                  </a:extLst>
                </p14:cNvPr>
                <p14:cNvContentPartPr/>
                <p14:nvPr/>
              </p14:nvContentPartPr>
              <p14:xfrm>
                <a:off x="2919020" y="1770519"/>
                <a:ext cx="62640" cy="149544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C3A805DD-E66E-4C65-A085-4D2244BF73C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2910020" y="1761521"/>
                  <a:ext cx="80280" cy="15130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8825688A-85F2-4275-B0A8-33242D0162CB}"/>
                    </a:ext>
                  </a:extLst>
                </p14:cNvPr>
                <p14:cNvContentPartPr/>
                <p14:nvPr/>
              </p14:nvContentPartPr>
              <p14:xfrm>
                <a:off x="2678180" y="2844039"/>
                <a:ext cx="21960" cy="45936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8825688A-85F2-4275-B0A8-33242D0162CB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2669180" y="2835039"/>
                  <a:ext cx="39600" cy="47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55CBC20C-113F-47CA-9143-DEFB567A6715}"/>
                    </a:ext>
                  </a:extLst>
                </p14:cNvPr>
                <p14:cNvContentPartPr/>
                <p14:nvPr/>
              </p14:nvContentPartPr>
              <p14:xfrm>
                <a:off x="2927660" y="3210159"/>
                <a:ext cx="8280" cy="31824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55CBC20C-113F-47CA-9143-DEFB567A6715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2919035" y="3201149"/>
                  <a:ext cx="25185" cy="3359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2B8188AB-83DC-4D46-B070-0ADC66FC0432}"/>
                    </a:ext>
                  </a:extLst>
                </p14:cNvPr>
                <p14:cNvContentPartPr/>
                <p14:nvPr/>
              </p14:nvContentPartPr>
              <p14:xfrm>
                <a:off x="2680340" y="3322839"/>
                <a:ext cx="267480" cy="20808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2B8188AB-83DC-4D46-B070-0ADC66FC0432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2671328" y="3313839"/>
                  <a:ext cx="285144" cy="225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130" name="Ink 129">
                <a:extLst>
                  <a:ext uri="{FF2B5EF4-FFF2-40B4-BE49-F238E27FC236}">
                    <a16:creationId xmlns:a16="http://schemas.microsoft.com/office/drawing/2014/main" id="{59302515-D834-4634-845C-BD0CAE4FD4C0}"/>
                  </a:ext>
                </a:extLst>
              </p14:cNvPr>
              <p14:cNvContentPartPr/>
              <p14:nvPr/>
            </p14:nvContentPartPr>
            <p14:xfrm>
              <a:off x="2194700" y="1528959"/>
              <a:ext cx="174960" cy="221400"/>
            </p14:xfrm>
          </p:contentPart>
        </mc:Choice>
        <mc:Fallback xmlns="">
          <p:pic>
            <p:nvPicPr>
              <p:cNvPr id="130" name="Ink 129">
                <a:extLst>
                  <a:ext uri="{FF2B5EF4-FFF2-40B4-BE49-F238E27FC236}">
                    <a16:creationId xmlns:a16="http://schemas.microsoft.com/office/drawing/2014/main" id="{59302515-D834-4634-845C-BD0CAE4FD4C0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2190380" y="1524639"/>
                <a:ext cx="183600" cy="230040"/>
              </a:xfrm>
              <a:prstGeom prst="rect">
                <a:avLst/>
              </a:prstGeom>
            </p:spPr>
          </p:pic>
        </mc:Fallback>
      </mc:AlternateContent>
      <p:grpSp>
        <p:nvGrpSpPr>
          <p:cNvPr id="147" name="Group 146">
            <a:extLst>
              <a:ext uri="{FF2B5EF4-FFF2-40B4-BE49-F238E27FC236}">
                <a16:creationId xmlns:a16="http://schemas.microsoft.com/office/drawing/2014/main" id="{C251CABB-1676-459D-AFEF-00B23F51CF21}"/>
              </a:ext>
            </a:extLst>
          </p:cNvPr>
          <p:cNvGrpSpPr/>
          <p:nvPr/>
        </p:nvGrpSpPr>
        <p:grpSpPr>
          <a:xfrm>
            <a:off x="7473740" y="1516719"/>
            <a:ext cx="455760" cy="2179440"/>
            <a:chOff x="7473740" y="1516719"/>
            <a:chExt cx="455760" cy="2179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1E113E5D-2831-450B-BE52-95288B1E16D9}"/>
                    </a:ext>
                  </a:extLst>
                </p14:cNvPr>
                <p14:cNvContentPartPr/>
                <p14:nvPr/>
              </p14:nvContentPartPr>
              <p14:xfrm>
                <a:off x="7604420" y="1516719"/>
                <a:ext cx="290520" cy="171000"/>
              </p14:xfrm>
            </p:contentPart>
          </mc:Choice>
          <mc:Fallback xmlns=""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1E113E5D-2831-450B-BE52-95288B1E16D9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7595420" y="1507719"/>
                  <a:ext cx="308160" cy="18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C2F110D4-B4E9-4F02-8CB5-AA74C68D32BF}"/>
                    </a:ext>
                  </a:extLst>
                </p14:cNvPr>
                <p14:cNvContentPartPr/>
                <p14:nvPr/>
              </p14:nvContentPartPr>
              <p14:xfrm>
                <a:off x="7497860" y="1527879"/>
                <a:ext cx="103680" cy="1567440"/>
              </p14:xfrm>
            </p:contentPart>
          </mc:Choice>
          <mc:Fallback xmlns=""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C2F110D4-B4E9-4F02-8CB5-AA74C68D32BF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7488860" y="1518879"/>
                  <a:ext cx="121320" cy="158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F01285CC-BC64-4F65-854B-3E3B6B02BC4B}"/>
                    </a:ext>
                  </a:extLst>
                </p14:cNvPr>
                <p14:cNvContentPartPr/>
                <p14:nvPr/>
              </p14:nvContentPartPr>
              <p14:xfrm>
                <a:off x="7831220" y="1689879"/>
                <a:ext cx="98280" cy="1806120"/>
              </p14:xfrm>
            </p:contentPart>
          </mc:Choice>
          <mc:Fallback xmlns=""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F01285CC-BC64-4F65-854B-3E3B6B02BC4B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7822253" y="1680881"/>
                  <a:ext cx="115856" cy="18237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1DE14F1A-503D-4BE5-B2F8-1433235A3272}"/>
                    </a:ext>
                  </a:extLst>
                </p14:cNvPr>
                <p14:cNvContentPartPr/>
                <p14:nvPr/>
              </p14:nvContentPartPr>
              <p14:xfrm>
                <a:off x="7473740" y="2982639"/>
                <a:ext cx="47880" cy="474840"/>
              </p14:xfrm>
            </p:contentPart>
          </mc:Choice>
          <mc:Fallback xmlns=""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1DE14F1A-503D-4BE5-B2F8-1433235A3272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464740" y="2973639"/>
                  <a:ext cx="65520" cy="49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86560626-91DD-4718-8708-7875B1994263}"/>
                    </a:ext>
                  </a:extLst>
                </p14:cNvPr>
                <p14:cNvContentPartPr/>
                <p14:nvPr/>
              </p14:nvContentPartPr>
              <p14:xfrm>
                <a:off x="7473740" y="3452439"/>
                <a:ext cx="426600" cy="180720"/>
              </p14:xfrm>
            </p:contentPart>
          </mc:Choice>
          <mc:Fallback xmlns=""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86560626-91DD-4718-8708-7875B1994263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7464740" y="3443439"/>
                  <a:ext cx="444240" cy="19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A11A958B-CA39-4F87-A738-514BA22120BF}"/>
                    </a:ext>
                  </a:extLst>
                </p14:cNvPr>
                <p14:cNvContentPartPr/>
                <p14:nvPr/>
              </p14:nvContentPartPr>
              <p14:xfrm>
                <a:off x="7881260" y="3450279"/>
                <a:ext cx="10800" cy="245880"/>
              </p14:xfrm>
            </p:contentPart>
          </mc:Choice>
          <mc:Fallback xmlns=""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A11A958B-CA39-4F87-A738-514BA22120BF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7872550" y="3441279"/>
                  <a:ext cx="27871" cy="263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51" name="Ink 150">
                <a:extLst>
                  <a:ext uri="{FF2B5EF4-FFF2-40B4-BE49-F238E27FC236}">
                    <a16:creationId xmlns:a16="http://schemas.microsoft.com/office/drawing/2014/main" id="{87E52F79-A07C-40D6-AFD8-4DC364F3091D}"/>
                  </a:ext>
                </a:extLst>
              </p14:cNvPr>
              <p14:cNvContentPartPr/>
              <p14:nvPr/>
            </p14:nvContentPartPr>
            <p14:xfrm>
              <a:off x="1747580" y="6233439"/>
              <a:ext cx="360" cy="360"/>
            </p14:xfrm>
          </p:contentPart>
        </mc:Choice>
        <mc:Fallback xmlns="">
          <p:pic>
            <p:nvPicPr>
              <p:cNvPr id="151" name="Ink 150">
                <a:extLst>
                  <a:ext uri="{FF2B5EF4-FFF2-40B4-BE49-F238E27FC236}">
                    <a16:creationId xmlns:a16="http://schemas.microsoft.com/office/drawing/2014/main" id="{87E52F79-A07C-40D6-AFD8-4DC364F3091D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1738580" y="6224439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32" name="Group 231">
            <a:extLst>
              <a:ext uri="{FF2B5EF4-FFF2-40B4-BE49-F238E27FC236}">
                <a16:creationId xmlns:a16="http://schemas.microsoft.com/office/drawing/2014/main" id="{5D34082F-9A71-4665-9F3C-0565C819FF29}"/>
              </a:ext>
            </a:extLst>
          </p:cNvPr>
          <p:cNvGrpSpPr/>
          <p:nvPr/>
        </p:nvGrpSpPr>
        <p:grpSpPr>
          <a:xfrm>
            <a:off x="2452820" y="2127279"/>
            <a:ext cx="791280" cy="118080"/>
            <a:chOff x="2452820" y="2127279"/>
            <a:chExt cx="791280" cy="118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17752CD9-7589-4E7A-A346-300AEF335EF0}"/>
                    </a:ext>
                  </a:extLst>
                </p14:cNvPr>
                <p14:cNvContentPartPr/>
                <p14:nvPr/>
              </p14:nvContentPartPr>
              <p14:xfrm>
                <a:off x="2452820" y="2168319"/>
                <a:ext cx="274320" cy="792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17752CD9-7589-4E7A-A346-300AEF335EF0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2448500" y="2163999"/>
                  <a:ext cx="282960" cy="1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3C4138ED-A9B3-4783-9252-529488979920}"/>
                    </a:ext>
                  </a:extLst>
                </p14:cNvPr>
                <p14:cNvContentPartPr/>
                <p14:nvPr/>
              </p14:nvContentPartPr>
              <p14:xfrm>
                <a:off x="2454260" y="2156799"/>
                <a:ext cx="286200" cy="5148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3C4138ED-A9B3-4783-9252-529488979920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2449940" y="2152479"/>
                  <a:ext cx="294840" cy="6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077F5948-7D36-4596-AB32-168A24509349}"/>
                    </a:ext>
                  </a:extLst>
                </p14:cNvPr>
                <p14:cNvContentPartPr/>
                <p14:nvPr/>
              </p14:nvContentPartPr>
              <p14:xfrm>
                <a:off x="2665940" y="2127279"/>
                <a:ext cx="99000" cy="11808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077F5948-7D36-4596-AB32-168A24509349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2661604" y="2122972"/>
                  <a:ext cx="107672" cy="1266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228" name="Ink 227">
                  <a:extLst>
                    <a:ext uri="{FF2B5EF4-FFF2-40B4-BE49-F238E27FC236}">
                      <a16:creationId xmlns:a16="http://schemas.microsoft.com/office/drawing/2014/main" id="{840DD050-AE39-4496-B9D9-EBDD8783C26A}"/>
                    </a:ext>
                  </a:extLst>
                </p14:cNvPr>
                <p14:cNvContentPartPr/>
                <p14:nvPr/>
              </p14:nvContentPartPr>
              <p14:xfrm>
                <a:off x="2834780" y="2214399"/>
                <a:ext cx="360" cy="360"/>
              </p14:xfrm>
            </p:contentPart>
          </mc:Choice>
          <mc:Fallback xmlns="">
            <p:pic>
              <p:nvPicPr>
                <p:cNvPr id="228" name="Ink 227">
                  <a:extLst>
                    <a:ext uri="{FF2B5EF4-FFF2-40B4-BE49-F238E27FC236}">
                      <a16:creationId xmlns:a16="http://schemas.microsoft.com/office/drawing/2014/main" id="{840DD050-AE39-4496-B9D9-EBDD8783C26A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2830460" y="2210079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229" name="Ink 228">
                  <a:extLst>
                    <a:ext uri="{FF2B5EF4-FFF2-40B4-BE49-F238E27FC236}">
                      <a16:creationId xmlns:a16="http://schemas.microsoft.com/office/drawing/2014/main" id="{201AD460-0802-4C0E-878D-EA3D6394FAF2}"/>
                    </a:ext>
                  </a:extLst>
                </p14:cNvPr>
                <p14:cNvContentPartPr/>
                <p14:nvPr/>
              </p14:nvContentPartPr>
              <p14:xfrm>
                <a:off x="3036020" y="2200719"/>
                <a:ext cx="29880" cy="2520"/>
              </p14:xfrm>
            </p:contentPart>
          </mc:Choice>
          <mc:Fallback xmlns="">
            <p:pic>
              <p:nvPicPr>
                <p:cNvPr id="229" name="Ink 228">
                  <a:extLst>
                    <a:ext uri="{FF2B5EF4-FFF2-40B4-BE49-F238E27FC236}">
                      <a16:creationId xmlns:a16="http://schemas.microsoft.com/office/drawing/2014/main" id="{201AD460-0802-4C0E-878D-EA3D6394FAF2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3031647" y="2196939"/>
                  <a:ext cx="38625" cy="1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230" name="Ink 229">
                  <a:extLst>
                    <a:ext uri="{FF2B5EF4-FFF2-40B4-BE49-F238E27FC236}">
                      <a16:creationId xmlns:a16="http://schemas.microsoft.com/office/drawing/2014/main" id="{AC5D799A-EB69-473C-A977-461115A11479}"/>
                    </a:ext>
                  </a:extLst>
                </p14:cNvPr>
                <p14:cNvContentPartPr/>
                <p14:nvPr/>
              </p14:nvContentPartPr>
              <p14:xfrm>
                <a:off x="3213860" y="2200719"/>
                <a:ext cx="30240" cy="5400"/>
              </p14:xfrm>
            </p:contentPart>
          </mc:Choice>
          <mc:Fallback xmlns="">
            <p:pic>
              <p:nvPicPr>
                <p:cNvPr id="230" name="Ink 229">
                  <a:extLst>
                    <a:ext uri="{FF2B5EF4-FFF2-40B4-BE49-F238E27FC236}">
                      <a16:creationId xmlns:a16="http://schemas.microsoft.com/office/drawing/2014/main" id="{AC5D799A-EB69-473C-A977-461115A11479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209540" y="2196669"/>
                  <a:ext cx="38880" cy="135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231" name="Ink 230">
                <a:extLst>
                  <a:ext uri="{FF2B5EF4-FFF2-40B4-BE49-F238E27FC236}">
                    <a16:creationId xmlns:a16="http://schemas.microsoft.com/office/drawing/2014/main" id="{37064F13-ACDA-47D6-8BC3-756FCA554F16}"/>
                  </a:ext>
                </a:extLst>
              </p14:cNvPr>
              <p14:cNvContentPartPr/>
              <p14:nvPr/>
            </p14:nvContentPartPr>
            <p14:xfrm>
              <a:off x="3547580" y="2231319"/>
              <a:ext cx="59760" cy="12600"/>
            </p14:xfrm>
          </p:contentPart>
        </mc:Choice>
        <mc:Fallback xmlns="">
          <p:pic>
            <p:nvPicPr>
              <p:cNvPr id="231" name="Ink 230">
                <a:extLst>
                  <a:ext uri="{FF2B5EF4-FFF2-40B4-BE49-F238E27FC236}">
                    <a16:creationId xmlns:a16="http://schemas.microsoft.com/office/drawing/2014/main" id="{37064F13-ACDA-47D6-8BC3-756FCA554F16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3543234" y="2226999"/>
                <a:ext cx="68452" cy="2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233" name="Ink 232">
                <a:extLst>
                  <a:ext uri="{FF2B5EF4-FFF2-40B4-BE49-F238E27FC236}">
                    <a16:creationId xmlns:a16="http://schemas.microsoft.com/office/drawing/2014/main" id="{440029E7-E9B8-4268-A15D-B7548FA14B70}"/>
                  </a:ext>
                </a:extLst>
              </p14:cNvPr>
              <p14:cNvContentPartPr/>
              <p14:nvPr/>
            </p14:nvContentPartPr>
            <p14:xfrm>
              <a:off x="7536020" y="2245719"/>
              <a:ext cx="127440" cy="101880"/>
            </p14:xfrm>
          </p:contentPart>
        </mc:Choice>
        <mc:Fallback xmlns="">
          <p:pic>
            <p:nvPicPr>
              <p:cNvPr id="233" name="Ink 232">
                <a:extLst>
                  <a:ext uri="{FF2B5EF4-FFF2-40B4-BE49-F238E27FC236}">
                    <a16:creationId xmlns:a16="http://schemas.microsoft.com/office/drawing/2014/main" id="{440029E7-E9B8-4268-A15D-B7548FA14B70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7531700" y="2241399"/>
                <a:ext cx="136080" cy="110520"/>
              </a:xfrm>
              <a:prstGeom prst="rect">
                <a:avLst/>
              </a:prstGeom>
            </p:spPr>
          </p:pic>
        </mc:Fallback>
      </mc:AlternateContent>
      <p:sp>
        <p:nvSpPr>
          <p:cNvPr id="234" name="TextBox 233">
            <a:extLst>
              <a:ext uri="{FF2B5EF4-FFF2-40B4-BE49-F238E27FC236}">
                <a16:creationId xmlns:a16="http://schemas.microsoft.com/office/drawing/2014/main" id="{7F723E06-082F-47D6-BF0D-4EC8018E40EE}"/>
              </a:ext>
            </a:extLst>
          </p:cNvPr>
          <p:cNvSpPr txBox="1"/>
          <p:nvPr/>
        </p:nvSpPr>
        <p:spPr>
          <a:xfrm>
            <a:off x="679481" y="4341072"/>
            <a:ext cx="90333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Place a ruler in front of the laser, measure the height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Then, place the ruler further away from the laser, measure the height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 far field measurement should be the same with the near field measurement,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Adjust the knobs of the laser mount until the height of the laser beam is at the same height </a:t>
            </a:r>
          </a:p>
          <a:p>
            <a:r>
              <a:rPr lang="en-US"/>
              <a:t>on the ruler when ruler is further away </a:t>
            </a:r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43E30343-80F1-4961-9558-F6D06AA687B2}"/>
              </a:ext>
            </a:extLst>
          </p:cNvPr>
          <p:cNvGrpSpPr/>
          <p:nvPr/>
        </p:nvGrpSpPr>
        <p:grpSpPr>
          <a:xfrm>
            <a:off x="2380460" y="3606879"/>
            <a:ext cx="677880" cy="301320"/>
            <a:chOff x="2380460" y="3606879"/>
            <a:chExt cx="677880" cy="301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236" name="Ink 235">
                  <a:extLst>
                    <a:ext uri="{FF2B5EF4-FFF2-40B4-BE49-F238E27FC236}">
                      <a16:creationId xmlns:a16="http://schemas.microsoft.com/office/drawing/2014/main" id="{07B379AA-6C4B-4416-8AE7-2AB48FE15961}"/>
                    </a:ext>
                  </a:extLst>
                </p14:cNvPr>
                <p14:cNvContentPartPr/>
                <p14:nvPr/>
              </p14:nvContentPartPr>
              <p14:xfrm>
                <a:off x="2384780" y="3606879"/>
                <a:ext cx="10440" cy="265320"/>
              </p14:xfrm>
            </p:contentPart>
          </mc:Choice>
          <mc:Fallback xmlns="">
            <p:pic>
              <p:nvPicPr>
                <p:cNvPr id="236" name="Ink 235">
                  <a:extLst>
                    <a:ext uri="{FF2B5EF4-FFF2-40B4-BE49-F238E27FC236}">
                      <a16:creationId xmlns:a16="http://schemas.microsoft.com/office/drawing/2014/main" id="{07B379AA-6C4B-4416-8AE7-2AB48FE15961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2375780" y="3597867"/>
                  <a:ext cx="28080" cy="2829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237" name="Ink 236">
                  <a:extLst>
                    <a:ext uri="{FF2B5EF4-FFF2-40B4-BE49-F238E27FC236}">
                      <a16:creationId xmlns:a16="http://schemas.microsoft.com/office/drawing/2014/main" id="{28535278-1ECC-4C96-A8C1-FB4693319A43}"/>
                    </a:ext>
                  </a:extLst>
                </p14:cNvPr>
                <p14:cNvContentPartPr/>
                <p14:nvPr/>
              </p14:nvContentPartPr>
              <p14:xfrm>
                <a:off x="2380460" y="3625239"/>
                <a:ext cx="126360" cy="232560"/>
              </p14:xfrm>
            </p:contentPart>
          </mc:Choice>
          <mc:Fallback xmlns="">
            <p:pic>
              <p:nvPicPr>
                <p:cNvPr id="237" name="Ink 236">
                  <a:extLst>
                    <a:ext uri="{FF2B5EF4-FFF2-40B4-BE49-F238E27FC236}">
                      <a16:creationId xmlns:a16="http://schemas.microsoft.com/office/drawing/2014/main" id="{28535278-1ECC-4C96-A8C1-FB4693319A43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2371460" y="3616253"/>
                  <a:ext cx="144000" cy="25017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238" name="Ink 237">
                  <a:extLst>
                    <a:ext uri="{FF2B5EF4-FFF2-40B4-BE49-F238E27FC236}">
                      <a16:creationId xmlns:a16="http://schemas.microsoft.com/office/drawing/2014/main" id="{F3D35A41-077D-494D-8261-3E06CC39CF37}"/>
                    </a:ext>
                  </a:extLst>
                </p14:cNvPr>
                <p14:cNvContentPartPr/>
                <p14:nvPr/>
              </p14:nvContentPartPr>
              <p14:xfrm>
                <a:off x="2575580" y="3777519"/>
                <a:ext cx="111600" cy="128880"/>
              </p14:xfrm>
            </p:contentPart>
          </mc:Choice>
          <mc:Fallback xmlns="">
            <p:pic>
              <p:nvPicPr>
                <p:cNvPr id="238" name="Ink 237">
                  <a:extLst>
                    <a:ext uri="{FF2B5EF4-FFF2-40B4-BE49-F238E27FC236}">
                      <a16:creationId xmlns:a16="http://schemas.microsoft.com/office/drawing/2014/main" id="{F3D35A41-077D-494D-8261-3E06CC39CF37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2566580" y="3768494"/>
                  <a:ext cx="129240" cy="14656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239" name="Ink 238">
                  <a:extLst>
                    <a:ext uri="{FF2B5EF4-FFF2-40B4-BE49-F238E27FC236}">
                      <a16:creationId xmlns:a16="http://schemas.microsoft.com/office/drawing/2014/main" id="{D7F8F808-7F64-4AAB-94C6-0C23DF85C542}"/>
                    </a:ext>
                  </a:extLst>
                </p14:cNvPr>
                <p14:cNvContentPartPr/>
                <p14:nvPr/>
              </p14:nvContentPartPr>
              <p14:xfrm>
                <a:off x="2717780" y="3703719"/>
                <a:ext cx="38880" cy="167040"/>
              </p14:xfrm>
            </p:contentPart>
          </mc:Choice>
          <mc:Fallback xmlns="">
            <p:pic>
              <p:nvPicPr>
                <p:cNvPr id="239" name="Ink 238">
                  <a:extLst>
                    <a:ext uri="{FF2B5EF4-FFF2-40B4-BE49-F238E27FC236}">
                      <a16:creationId xmlns:a16="http://schemas.microsoft.com/office/drawing/2014/main" id="{D7F8F808-7F64-4AAB-94C6-0C23DF85C542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2708780" y="3694719"/>
                  <a:ext cx="56520" cy="18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240" name="Ink 239">
                  <a:extLst>
                    <a:ext uri="{FF2B5EF4-FFF2-40B4-BE49-F238E27FC236}">
                      <a16:creationId xmlns:a16="http://schemas.microsoft.com/office/drawing/2014/main" id="{9CB275C1-5F60-456A-A500-8966B7BB597B}"/>
                    </a:ext>
                  </a:extLst>
                </p14:cNvPr>
                <p14:cNvContentPartPr/>
                <p14:nvPr/>
              </p14:nvContentPartPr>
              <p14:xfrm>
                <a:off x="2754860" y="3755199"/>
                <a:ext cx="303480" cy="153000"/>
              </p14:xfrm>
            </p:contentPart>
          </mc:Choice>
          <mc:Fallback xmlns="">
            <p:pic>
              <p:nvPicPr>
                <p:cNvPr id="240" name="Ink 239">
                  <a:extLst>
                    <a:ext uri="{FF2B5EF4-FFF2-40B4-BE49-F238E27FC236}">
                      <a16:creationId xmlns:a16="http://schemas.microsoft.com/office/drawing/2014/main" id="{9CB275C1-5F60-456A-A500-8966B7BB597B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2745871" y="3746199"/>
                  <a:ext cx="321099" cy="170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F4692C4E-DF3F-4F84-BCD4-E4C2B1C8875F}"/>
              </a:ext>
            </a:extLst>
          </p:cNvPr>
          <p:cNvGrpSpPr/>
          <p:nvPr/>
        </p:nvGrpSpPr>
        <p:grpSpPr>
          <a:xfrm>
            <a:off x="7362860" y="3697599"/>
            <a:ext cx="717840" cy="231480"/>
            <a:chOff x="7362860" y="3697599"/>
            <a:chExt cx="717840" cy="231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242" name="Ink 241">
                  <a:extLst>
                    <a:ext uri="{FF2B5EF4-FFF2-40B4-BE49-F238E27FC236}">
                      <a16:creationId xmlns:a16="http://schemas.microsoft.com/office/drawing/2014/main" id="{5B7B8CDA-6D3E-43B6-A6E7-817C75147FB6}"/>
                    </a:ext>
                  </a:extLst>
                </p14:cNvPr>
                <p14:cNvContentPartPr/>
                <p14:nvPr/>
              </p14:nvContentPartPr>
              <p14:xfrm>
                <a:off x="7362860" y="3764919"/>
                <a:ext cx="36000" cy="164160"/>
              </p14:xfrm>
            </p:contentPart>
          </mc:Choice>
          <mc:Fallback xmlns="">
            <p:pic>
              <p:nvPicPr>
                <p:cNvPr id="242" name="Ink 241">
                  <a:extLst>
                    <a:ext uri="{FF2B5EF4-FFF2-40B4-BE49-F238E27FC236}">
                      <a16:creationId xmlns:a16="http://schemas.microsoft.com/office/drawing/2014/main" id="{5B7B8CDA-6D3E-43B6-A6E7-817C75147FB6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7353860" y="3755899"/>
                  <a:ext cx="53640" cy="18183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243" name="Ink 242">
                  <a:extLst>
                    <a:ext uri="{FF2B5EF4-FFF2-40B4-BE49-F238E27FC236}">
                      <a16:creationId xmlns:a16="http://schemas.microsoft.com/office/drawing/2014/main" id="{662D1C1F-823F-47C7-9319-3ED8B1F9959B}"/>
                    </a:ext>
                  </a:extLst>
                </p14:cNvPr>
                <p14:cNvContentPartPr/>
                <p14:nvPr/>
              </p14:nvContentPartPr>
              <p14:xfrm>
                <a:off x="7375100" y="3697599"/>
                <a:ext cx="124920" cy="190800"/>
              </p14:xfrm>
            </p:contentPart>
          </mc:Choice>
          <mc:Fallback xmlns="">
            <p:pic>
              <p:nvPicPr>
                <p:cNvPr id="243" name="Ink 242">
                  <a:extLst>
                    <a:ext uri="{FF2B5EF4-FFF2-40B4-BE49-F238E27FC236}">
                      <a16:creationId xmlns:a16="http://schemas.microsoft.com/office/drawing/2014/main" id="{662D1C1F-823F-47C7-9319-3ED8B1F9959B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7366074" y="3688599"/>
                  <a:ext cx="142611" cy="20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244" name="Ink 243">
                  <a:extLst>
                    <a:ext uri="{FF2B5EF4-FFF2-40B4-BE49-F238E27FC236}">
                      <a16:creationId xmlns:a16="http://schemas.microsoft.com/office/drawing/2014/main" id="{5B32C05F-9C0E-4561-8AD0-B888C730DA2F}"/>
                    </a:ext>
                  </a:extLst>
                </p14:cNvPr>
                <p14:cNvContentPartPr/>
                <p14:nvPr/>
              </p14:nvContentPartPr>
              <p14:xfrm>
                <a:off x="7553300" y="3807759"/>
                <a:ext cx="134640" cy="117000"/>
              </p14:xfrm>
            </p:contentPart>
          </mc:Choice>
          <mc:Fallback xmlns="">
            <p:pic>
              <p:nvPicPr>
                <p:cNvPr id="244" name="Ink 243">
                  <a:extLst>
                    <a:ext uri="{FF2B5EF4-FFF2-40B4-BE49-F238E27FC236}">
                      <a16:creationId xmlns:a16="http://schemas.microsoft.com/office/drawing/2014/main" id="{5B32C05F-9C0E-4561-8AD0-B888C730DA2F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7544324" y="3798759"/>
                  <a:ext cx="152233" cy="13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245" name="Ink 244">
                  <a:extLst>
                    <a:ext uri="{FF2B5EF4-FFF2-40B4-BE49-F238E27FC236}">
                      <a16:creationId xmlns:a16="http://schemas.microsoft.com/office/drawing/2014/main" id="{F59A0F5D-83F8-4472-BE29-6121E7A290E2}"/>
                    </a:ext>
                  </a:extLst>
                </p14:cNvPr>
                <p14:cNvContentPartPr/>
                <p14:nvPr/>
              </p14:nvContentPartPr>
              <p14:xfrm>
                <a:off x="7684340" y="3724599"/>
                <a:ext cx="83520" cy="187920"/>
              </p14:xfrm>
            </p:contentPart>
          </mc:Choice>
          <mc:Fallback xmlns="">
            <p:pic>
              <p:nvPicPr>
                <p:cNvPr id="245" name="Ink 244">
                  <a:extLst>
                    <a:ext uri="{FF2B5EF4-FFF2-40B4-BE49-F238E27FC236}">
                      <a16:creationId xmlns:a16="http://schemas.microsoft.com/office/drawing/2014/main" id="{F59A0F5D-83F8-4472-BE29-6121E7A290E2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7675340" y="3715599"/>
                  <a:ext cx="10116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246" name="Ink 245">
                  <a:extLst>
                    <a:ext uri="{FF2B5EF4-FFF2-40B4-BE49-F238E27FC236}">
                      <a16:creationId xmlns:a16="http://schemas.microsoft.com/office/drawing/2014/main" id="{17EFD2E5-BA88-4881-A24D-B53C5B659B15}"/>
                    </a:ext>
                  </a:extLst>
                </p14:cNvPr>
                <p14:cNvContentPartPr/>
                <p14:nvPr/>
              </p14:nvContentPartPr>
              <p14:xfrm>
                <a:off x="7794860" y="3785439"/>
                <a:ext cx="285840" cy="141480"/>
              </p14:xfrm>
            </p:contentPart>
          </mc:Choice>
          <mc:Fallback xmlns="">
            <p:pic>
              <p:nvPicPr>
                <p:cNvPr id="246" name="Ink 245">
                  <a:extLst>
                    <a:ext uri="{FF2B5EF4-FFF2-40B4-BE49-F238E27FC236}">
                      <a16:creationId xmlns:a16="http://schemas.microsoft.com/office/drawing/2014/main" id="{17EFD2E5-BA88-4881-A24D-B53C5B659B15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7785849" y="3776439"/>
                  <a:ext cx="303502" cy="15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859155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519" y="76539"/>
            <a:ext cx="10515600" cy="1325563"/>
          </a:xfrm>
        </p:spPr>
        <p:txBody>
          <a:bodyPr/>
          <a:lstStyle/>
          <a:p>
            <a:r>
              <a:rPr lang="en-US"/>
              <a:t>Tips on how to couple laser on fiber 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1ED614-2FD0-4F2C-AEFE-6AE200C5E619}"/>
              </a:ext>
            </a:extLst>
          </p:cNvPr>
          <p:cNvSpPr txBox="1"/>
          <p:nvPr/>
        </p:nvSpPr>
        <p:spPr>
          <a:xfrm>
            <a:off x="784040" y="1084830"/>
            <a:ext cx="4676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Start with minimum iris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Adjust the laser height (and the knobs on the laser mount) and iris height, so that the center of the laser beam is at the center of iris aperture</a:t>
            </a:r>
          </a:p>
          <a:p>
            <a:r>
              <a:rPr lang="en-US"/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48823615-6170-4464-B90C-4122113D6E99}"/>
                  </a:ext>
                </a:extLst>
              </p14:cNvPr>
              <p14:cNvContentPartPr/>
              <p14:nvPr/>
            </p14:nvContentPartPr>
            <p14:xfrm>
              <a:off x="1272370" y="2771834"/>
              <a:ext cx="516960" cy="6386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48823615-6170-4464-B90C-4122113D6E9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3364" y="2762834"/>
                <a:ext cx="534612" cy="65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ABEC57D5-D5CF-4C71-9C79-1F242FCC1490}"/>
                  </a:ext>
                </a:extLst>
              </p14:cNvPr>
              <p14:cNvContentPartPr/>
              <p14:nvPr/>
            </p14:nvContentPartPr>
            <p14:xfrm>
              <a:off x="1426846" y="3015511"/>
              <a:ext cx="110476" cy="145893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ABEC57D5-D5CF-4C71-9C79-1F242FCC149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17850" y="3006505"/>
                <a:ext cx="128109" cy="163544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4DBC0D9C-E778-479F-931C-A0D4C24A75BB}"/>
              </a:ext>
            </a:extLst>
          </p:cNvPr>
          <p:cNvGrpSpPr/>
          <p:nvPr/>
        </p:nvGrpSpPr>
        <p:grpSpPr>
          <a:xfrm>
            <a:off x="1349050" y="2919074"/>
            <a:ext cx="278640" cy="318240"/>
            <a:chOff x="2665940" y="3395199"/>
            <a:chExt cx="278640" cy="31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2AA9A639-C8EF-4320-9B66-935EEDD622C1}"/>
                    </a:ext>
                  </a:extLst>
                </p14:cNvPr>
                <p14:cNvContentPartPr/>
                <p14:nvPr/>
              </p14:nvContentPartPr>
              <p14:xfrm>
                <a:off x="2665940" y="3395199"/>
                <a:ext cx="278640" cy="3182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2AA9A639-C8EF-4320-9B66-935EEDD622C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661614" y="3390879"/>
                  <a:ext cx="287291" cy="32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D2669A74-FA18-45A3-A74C-ACFBE30EFD63}"/>
                    </a:ext>
                  </a:extLst>
                </p14:cNvPr>
                <p14:cNvContentPartPr/>
                <p14:nvPr/>
              </p14:nvContentPartPr>
              <p14:xfrm>
                <a:off x="2686820" y="3411399"/>
                <a:ext cx="79920" cy="1357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D2669A74-FA18-45A3-A74C-ACFBE30EFD6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682500" y="3407079"/>
                  <a:ext cx="8856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EF513B55-F0DF-46AA-AB44-7C901FAA39AC}"/>
                    </a:ext>
                  </a:extLst>
                </p14:cNvPr>
                <p14:cNvContentPartPr/>
                <p14:nvPr/>
              </p14:nvContentPartPr>
              <p14:xfrm>
                <a:off x="2737940" y="3462879"/>
                <a:ext cx="103680" cy="13068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EF513B55-F0DF-46AA-AB44-7C901FAA39AC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733605" y="3458559"/>
                  <a:ext cx="11235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CF6EBD5-330E-4D01-AE7B-43D9357D184E}"/>
                    </a:ext>
                  </a:extLst>
                </p14:cNvPr>
                <p14:cNvContentPartPr/>
                <p14:nvPr/>
              </p14:nvContentPartPr>
              <p14:xfrm>
                <a:off x="2790860" y="3559719"/>
                <a:ext cx="100440" cy="892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CF6EBD5-330E-4D01-AE7B-43D9357D184E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786524" y="3555399"/>
                  <a:ext cx="109111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394921D-E222-41C3-898B-8C0B49156AE5}"/>
                    </a:ext>
                  </a:extLst>
                </p14:cNvPr>
                <p14:cNvContentPartPr/>
                <p14:nvPr/>
              </p14:nvContentPartPr>
              <p14:xfrm>
                <a:off x="2706980" y="3451359"/>
                <a:ext cx="141840" cy="1731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394921D-E222-41C3-898B-8C0B49156AE5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702660" y="3447048"/>
                  <a:ext cx="150480" cy="1817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EB0DE45C-5FFB-412F-9E95-AC8C1C0AA418}"/>
                    </a:ext>
                  </a:extLst>
                </p14:cNvPr>
                <p14:cNvContentPartPr/>
                <p14:nvPr/>
              </p14:nvContentPartPr>
              <p14:xfrm>
                <a:off x="2780060" y="3552879"/>
                <a:ext cx="122040" cy="1040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B0DE45C-5FFB-412F-9E95-AC8C1C0AA418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775740" y="3548559"/>
                  <a:ext cx="130680" cy="11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27258831-7FD7-4EAC-8E6B-A80078E374F7}"/>
                    </a:ext>
                  </a:extLst>
                </p14:cNvPr>
                <p14:cNvContentPartPr/>
                <p14:nvPr/>
              </p14:nvContentPartPr>
              <p14:xfrm>
                <a:off x="2798420" y="3625959"/>
                <a:ext cx="116280" cy="83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27258831-7FD7-4EAC-8E6B-A80078E374F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794100" y="3621639"/>
                  <a:ext cx="124920" cy="9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2574942A-730D-414E-B1B9-FD9090C75B36}"/>
                    </a:ext>
                  </a:extLst>
                </p14:cNvPr>
                <p14:cNvContentPartPr/>
                <p14:nvPr/>
              </p14:nvContentPartPr>
              <p14:xfrm>
                <a:off x="2665940" y="3429399"/>
                <a:ext cx="105480" cy="11124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2574942A-730D-414E-B1B9-FD9090C75B36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2661605" y="3425079"/>
                  <a:ext cx="114150" cy="119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86708421-70EC-45ED-8587-12273E467933}"/>
                  </a:ext>
                </a:extLst>
              </p14:cNvPr>
              <p14:cNvContentPartPr/>
              <p14:nvPr/>
            </p14:nvContentPartPr>
            <p14:xfrm>
              <a:off x="3859913" y="2771834"/>
              <a:ext cx="680400" cy="68544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86708421-70EC-45ED-8587-12273E467933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850913" y="2762834"/>
                <a:ext cx="69804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8C708B1C-6C65-41F0-9B30-5375D676641C}"/>
                  </a:ext>
                </a:extLst>
              </p14:cNvPr>
              <p14:cNvContentPartPr/>
              <p14:nvPr/>
            </p14:nvContentPartPr>
            <p14:xfrm>
              <a:off x="2700931" y="3006554"/>
              <a:ext cx="164880" cy="18360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8C708B1C-6C65-41F0-9B30-5375D676641C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691931" y="2997554"/>
                <a:ext cx="182520" cy="20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89598840-601B-4DF0-AA5E-A75BE667D613}"/>
              </a:ext>
            </a:extLst>
          </p:cNvPr>
          <p:cNvGrpSpPr/>
          <p:nvPr/>
        </p:nvGrpSpPr>
        <p:grpSpPr>
          <a:xfrm>
            <a:off x="2667811" y="2848514"/>
            <a:ext cx="243720" cy="257760"/>
            <a:chOff x="4541540" y="3351639"/>
            <a:chExt cx="243720" cy="25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986513CF-5372-4558-8F0A-00C7FFAD671B}"/>
                    </a:ext>
                  </a:extLst>
                </p14:cNvPr>
                <p14:cNvContentPartPr/>
                <p14:nvPr/>
              </p14:nvContentPartPr>
              <p14:xfrm>
                <a:off x="4553780" y="3351639"/>
                <a:ext cx="230400" cy="2577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986513CF-5372-4558-8F0A-00C7FFAD671B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4549460" y="3347319"/>
                  <a:ext cx="23904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93ABD4E9-01DC-4097-880A-38C465325837}"/>
                    </a:ext>
                  </a:extLst>
                </p14:cNvPr>
                <p14:cNvContentPartPr/>
                <p14:nvPr/>
              </p14:nvContentPartPr>
              <p14:xfrm>
                <a:off x="4541540" y="3375039"/>
                <a:ext cx="126720" cy="1515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93ABD4E9-01DC-4097-880A-38C465325837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4537220" y="3370719"/>
                  <a:ext cx="1353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0E49274-C335-4F08-A13B-7D19AE8EEC3D}"/>
                    </a:ext>
                  </a:extLst>
                </p14:cNvPr>
                <p14:cNvContentPartPr/>
                <p14:nvPr/>
              </p14:nvContentPartPr>
              <p14:xfrm>
                <a:off x="4608140" y="3448479"/>
                <a:ext cx="91440" cy="84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0E49274-C335-4F08-A13B-7D19AE8EEC3D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4603820" y="3444159"/>
                  <a:ext cx="100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26809A7-A8BB-49C2-8782-7DEFB11C1B89}"/>
                    </a:ext>
                  </a:extLst>
                </p14:cNvPr>
                <p14:cNvContentPartPr/>
                <p14:nvPr/>
              </p14:nvContentPartPr>
              <p14:xfrm>
                <a:off x="4645940" y="3479079"/>
                <a:ext cx="94320" cy="1191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26809A7-A8BB-49C2-8782-7DEFB11C1B89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4641620" y="3474759"/>
                  <a:ext cx="10296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AE36F421-7924-499F-866C-20563EF81858}"/>
                    </a:ext>
                  </a:extLst>
                </p14:cNvPr>
                <p14:cNvContentPartPr/>
                <p14:nvPr/>
              </p14:nvContentPartPr>
              <p14:xfrm>
                <a:off x="4688780" y="3434439"/>
                <a:ext cx="29880" cy="547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AE36F421-7924-499F-866C-20563EF81858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684460" y="3430090"/>
                  <a:ext cx="38520" cy="634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C87FB968-2754-40CE-9237-A7726D8DE100}"/>
                    </a:ext>
                  </a:extLst>
                </p14:cNvPr>
                <p14:cNvContentPartPr/>
                <p14:nvPr/>
              </p14:nvContentPartPr>
              <p14:xfrm>
                <a:off x="4747460" y="3533079"/>
                <a:ext cx="37800" cy="2700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C87FB968-2754-40CE-9237-A7726D8DE100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743140" y="3528701"/>
                  <a:ext cx="46440" cy="357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7B1BCDB-2408-47D8-99DD-73A1653D962A}"/>
              </a:ext>
            </a:extLst>
          </p:cNvPr>
          <p:cNvGrpSpPr/>
          <p:nvPr/>
        </p:nvGrpSpPr>
        <p:grpSpPr>
          <a:xfrm>
            <a:off x="2585011" y="3526937"/>
            <a:ext cx="390240" cy="341640"/>
            <a:chOff x="4465580" y="4065879"/>
            <a:chExt cx="390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BBB80AB-A7E7-4721-9A21-A32A189A1601}"/>
                    </a:ext>
                  </a:extLst>
                </p14:cNvPr>
                <p14:cNvContentPartPr/>
                <p14:nvPr/>
              </p14:nvContentPartPr>
              <p14:xfrm>
                <a:off x="4624700" y="4118439"/>
                <a:ext cx="207360" cy="22248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BBB80AB-A7E7-4721-9A21-A32A189A1601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4620380" y="4114119"/>
                  <a:ext cx="21600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CF6FE4E6-F165-4FC3-9512-E1C486F46B27}"/>
                    </a:ext>
                  </a:extLst>
                </p14:cNvPr>
                <p14:cNvContentPartPr/>
                <p14:nvPr/>
              </p14:nvContentPartPr>
              <p14:xfrm>
                <a:off x="4465580" y="4065879"/>
                <a:ext cx="390240" cy="3416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CF6FE4E6-F165-4FC3-9512-E1C486F46B27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461260" y="4061559"/>
                  <a:ext cx="39888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CF65170-CC84-491B-905C-9B39DD5F7D86}"/>
              </a:ext>
            </a:extLst>
          </p:cNvPr>
          <p:cNvGrpSpPr/>
          <p:nvPr/>
        </p:nvGrpSpPr>
        <p:grpSpPr>
          <a:xfrm>
            <a:off x="1342543" y="3477171"/>
            <a:ext cx="530640" cy="375120"/>
            <a:chOff x="2685020" y="3974439"/>
            <a:chExt cx="530640" cy="37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6DAA53A4-CA29-40BB-96B6-38C542C5B27B}"/>
                    </a:ext>
                  </a:extLst>
                </p14:cNvPr>
                <p14:cNvContentPartPr/>
                <p14:nvPr/>
              </p14:nvContentPartPr>
              <p14:xfrm>
                <a:off x="2705180" y="3974439"/>
                <a:ext cx="510480" cy="3751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6DAA53A4-CA29-40BB-96B6-38C542C5B27B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2700863" y="3970119"/>
                  <a:ext cx="519114" cy="38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C5F706DD-476A-4F11-B03A-66542180D4B0}"/>
                    </a:ext>
                  </a:extLst>
                </p14:cNvPr>
                <p14:cNvContentPartPr/>
                <p14:nvPr/>
              </p14:nvContentPartPr>
              <p14:xfrm>
                <a:off x="2685020" y="4137879"/>
                <a:ext cx="59760" cy="1227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C5F706DD-476A-4F11-B03A-66542180D4B0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2680700" y="4133546"/>
                  <a:ext cx="68400" cy="13142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549C9AF5-0BCE-4415-BE68-F249A2982442}"/>
                  </a:ext>
                </a:extLst>
              </p14:cNvPr>
              <p14:cNvContentPartPr/>
              <p14:nvPr/>
            </p14:nvContentPartPr>
            <p14:xfrm>
              <a:off x="2439931" y="2687234"/>
              <a:ext cx="680400" cy="68544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549C9AF5-0BCE-4415-BE68-F249A2982442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430931" y="2678234"/>
                <a:ext cx="69804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8EEE6B74-EA65-4FAE-832B-F9F4D7C0AB4E}"/>
                  </a:ext>
                </a:extLst>
              </p14:cNvPr>
              <p14:cNvContentPartPr/>
              <p14:nvPr/>
            </p14:nvContentPartPr>
            <p14:xfrm>
              <a:off x="4150250" y="3043454"/>
              <a:ext cx="164880" cy="18360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8EEE6B74-EA65-4FAE-832B-F9F4D7C0AB4E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141250" y="3034454"/>
                <a:ext cx="182520" cy="20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251F6D03-5A38-4071-B7FB-D8B4FE676C04}"/>
              </a:ext>
            </a:extLst>
          </p:cNvPr>
          <p:cNvGrpSpPr/>
          <p:nvPr/>
        </p:nvGrpSpPr>
        <p:grpSpPr>
          <a:xfrm>
            <a:off x="4010676" y="3068393"/>
            <a:ext cx="243720" cy="257760"/>
            <a:chOff x="4541540" y="3351639"/>
            <a:chExt cx="243720" cy="25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524C6B31-4FF4-4A53-83EB-A2BCEF448024}"/>
                    </a:ext>
                  </a:extLst>
                </p14:cNvPr>
                <p14:cNvContentPartPr/>
                <p14:nvPr/>
              </p14:nvContentPartPr>
              <p14:xfrm>
                <a:off x="4553780" y="3351639"/>
                <a:ext cx="230400" cy="2577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524C6B31-4FF4-4A53-83EB-A2BCEF448024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4549460" y="3347319"/>
                  <a:ext cx="23904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1F01DBC6-F892-4548-AF79-85A42E792C9C}"/>
                    </a:ext>
                  </a:extLst>
                </p14:cNvPr>
                <p14:cNvContentPartPr/>
                <p14:nvPr/>
              </p14:nvContentPartPr>
              <p14:xfrm>
                <a:off x="4541540" y="3375039"/>
                <a:ext cx="126720" cy="1515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1F01DBC6-F892-4548-AF79-85A42E792C9C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4537220" y="3370719"/>
                  <a:ext cx="1353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9A018218-78D0-49D8-9130-F317D30E6B26}"/>
                    </a:ext>
                  </a:extLst>
                </p14:cNvPr>
                <p14:cNvContentPartPr/>
                <p14:nvPr/>
              </p14:nvContentPartPr>
              <p14:xfrm>
                <a:off x="4608140" y="3448479"/>
                <a:ext cx="91440" cy="846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9A018218-78D0-49D8-9130-F317D30E6B26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4603820" y="3444159"/>
                  <a:ext cx="100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4B359C44-FB2E-4426-9709-AB0BC02346F8}"/>
                    </a:ext>
                  </a:extLst>
                </p14:cNvPr>
                <p14:cNvContentPartPr/>
                <p14:nvPr/>
              </p14:nvContentPartPr>
              <p14:xfrm>
                <a:off x="4645940" y="3479079"/>
                <a:ext cx="94320" cy="1191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4B359C44-FB2E-4426-9709-AB0BC02346F8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4641620" y="3474759"/>
                  <a:ext cx="10296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62BD9FC0-CDC2-4DBE-92FE-F5A3905A2DC5}"/>
                    </a:ext>
                  </a:extLst>
                </p14:cNvPr>
                <p14:cNvContentPartPr/>
                <p14:nvPr/>
              </p14:nvContentPartPr>
              <p14:xfrm>
                <a:off x="4688780" y="3434439"/>
                <a:ext cx="29880" cy="547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62BD9FC0-CDC2-4DBE-92FE-F5A3905A2DC5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684460" y="3430090"/>
                  <a:ext cx="38520" cy="634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32AC8EB2-2BD4-48B9-B663-C4E1398DEDE9}"/>
                    </a:ext>
                  </a:extLst>
                </p14:cNvPr>
                <p14:cNvContentPartPr/>
                <p14:nvPr/>
              </p14:nvContentPartPr>
              <p14:xfrm>
                <a:off x="4747460" y="3533079"/>
                <a:ext cx="37800" cy="2700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32AC8EB2-2BD4-48B9-B663-C4E1398DEDE9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743140" y="3528701"/>
                  <a:ext cx="46440" cy="357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BCF74E6-10AC-496E-8051-B38F0F9CA547}"/>
              </a:ext>
            </a:extLst>
          </p:cNvPr>
          <p:cNvGrpSpPr/>
          <p:nvPr/>
        </p:nvGrpSpPr>
        <p:grpSpPr>
          <a:xfrm>
            <a:off x="4058196" y="3636598"/>
            <a:ext cx="390240" cy="341640"/>
            <a:chOff x="4465580" y="4065879"/>
            <a:chExt cx="390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3131D6CD-7DAA-4347-BF22-6B7333DEF081}"/>
                    </a:ext>
                  </a:extLst>
                </p14:cNvPr>
                <p14:cNvContentPartPr/>
                <p14:nvPr/>
              </p14:nvContentPartPr>
              <p14:xfrm>
                <a:off x="4624700" y="4118439"/>
                <a:ext cx="207360" cy="22248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3131D6CD-7DAA-4347-BF22-6B7333DEF081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4620380" y="4114119"/>
                  <a:ext cx="21600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5C8C3D62-2796-4F28-820D-07B0425EF586}"/>
                    </a:ext>
                  </a:extLst>
                </p14:cNvPr>
                <p14:cNvContentPartPr/>
                <p14:nvPr/>
              </p14:nvContentPartPr>
              <p14:xfrm>
                <a:off x="4465580" y="4065879"/>
                <a:ext cx="390240" cy="34164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5C8C3D62-2796-4F28-820D-07B0425EF586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461260" y="4061559"/>
                  <a:ext cx="39888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0781BBE-7D5C-4D4F-A8B8-9908AE402D03}"/>
              </a:ext>
            </a:extLst>
          </p:cNvPr>
          <p:cNvGrpSpPr/>
          <p:nvPr/>
        </p:nvGrpSpPr>
        <p:grpSpPr>
          <a:xfrm>
            <a:off x="1241780" y="2499314"/>
            <a:ext cx="399960" cy="237240"/>
            <a:chOff x="1241780" y="3063279"/>
            <a:chExt cx="399960" cy="237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CBBB2BAD-F3BF-47CF-9058-31F31B230FFE}"/>
                    </a:ext>
                  </a:extLst>
                </p14:cNvPr>
                <p14:cNvContentPartPr/>
                <p14:nvPr/>
              </p14:nvContentPartPr>
              <p14:xfrm>
                <a:off x="1241780" y="3063279"/>
                <a:ext cx="9720" cy="2372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CBBB2BAD-F3BF-47CF-9058-31F31B230FFE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1232780" y="3054293"/>
                  <a:ext cx="27360" cy="2548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5A3226A5-6CD2-4861-82D0-B95F46E599C0}"/>
                    </a:ext>
                  </a:extLst>
                </p14:cNvPr>
                <p14:cNvContentPartPr/>
                <p14:nvPr/>
              </p14:nvContentPartPr>
              <p14:xfrm>
                <a:off x="1321340" y="3173799"/>
                <a:ext cx="84600" cy="1047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5A3226A5-6CD2-4861-82D0-B95F46E599C0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1312340" y="3164799"/>
                  <a:ext cx="102240" cy="12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CB4F0AA8-D1B5-43E3-86A8-F442E228CA57}"/>
                    </a:ext>
                  </a:extLst>
                </p14:cNvPr>
                <p14:cNvContentPartPr/>
                <p14:nvPr/>
              </p14:nvContentPartPr>
              <p14:xfrm>
                <a:off x="1484780" y="3157239"/>
                <a:ext cx="3600" cy="1155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CB4F0AA8-D1B5-43E3-86A8-F442E228CA57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1475780" y="3148267"/>
                  <a:ext cx="21240" cy="13314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BDBEAABB-37D8-4418-8AB3-AEDFA09622F2}"/>
                    </a:ext>
                  </a:extLst>
                </p14:cNvPr>
                <p14:cNvContentPartPr/>
                <p14:nvPr/>
              </p14:nvContentPartPr>
              <p14:xfrm>
                <a:off x="1488020" y="3121599"/>
                <a:ext cx="10080" cy="540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BDBEAABB-37D8-4418-8AB3-AEDFA09622F2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1479330" y="3113161"/>
                  <a:ext cx="27112" cy="219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14803258-61FF-4959-AF45-99C5E2382550}"/>
                    </a:ext>
                  </a:extLst>
                </p14:cNvPr>
                <p14:cNvContentPartPr/>
                <p14:nvPr/>
              </p14:nvContentPartPr>
              <p14:xfrm>
                <a:off x="1566500" y="3153279"/>
                <a:ext cx="75240" cy="1170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14803258-61FF-4959-AF45-99C5E2382550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1557500" y="3144279"/>
                  <a:ext cx="92880" cy="134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63C2AE1-FA08-4689-920D-40EF76FC17F7}"/>
              </a:ext>
            </a:extLst>
          </p:cNvPr>
          <p:cNvGrpSpPr/>
          <p:nvPr/>
        </p:nvGrpSpPr>
        <p:grpSpPr>
          <a:xfrm>
            <a:off x="2622740" y="2518394"/>
            <a:ext cx="340200" cy="182520"/>
            <a:chOff x="2622740" y="3082359"/>
            <a:chExt cx="340200" cy="18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88FC504D-18B4-4FB2-A7C7-F8B3E080A2D4}"/>
                    </a:ext>
                  </a:extLst>
                </p14:cNvPr>
                <p14:cNvContentPartPr/>
                <p14:nvPr/>
              </p14:nvContentPartPr>
              <p14:xfrm>
                <a:off x="2622740" y="3082359"/>
                <a:ext cx="21960" cy="18252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88FC504D-18B4-4FB2-A7C7-F8B3E080A2D4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2613740" y="3073359"/>
                  <a:ext cx="3960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CCFB9B30-A170-4EF6-86D8-11B0BEDB7E66}"/>
                    </a:ext>
                  </a:extLst>
                </p14:cNvPr>
                <p14:cNvContentPartPr/>
                <p14:nvPr/>
              </p14:nvContentPartPr>
              <p14:xfrm>
                <a:off x="2684300" y="3159039"/>
                <a:ext cx="49680" cy="8568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CCFB9B30-A170-4EF6-86D8-11B0BEDB7E66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2675300" y="3150039"/>
                  <a:ext cx="6732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2E8F8D2E-1882-4987-8559-4C9D8A2ECA4B}"/>
                    </a:ext>
                  </a:extLst>
                </p14:cNvPr>
                <p14:cNvContentPartPr/>
                <p14:nvPr/>
              </p14:nvContentPartPr>
              <p14:xfrm>
                <a:off x="2793740" y="3155079"/>
                <a:ext cx="3960" cy="6264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2E8F8D2E-1882-4987-8559-4C9D8A2ECA4B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2785490" y="3146079"/>
                  <a:ext cx="20130" cy="8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F65AF54E-DA7A-45C4-B88F-E43DF8ED67D6}"/>
                    </a:ext>
                  </a:extLst>
                </p14:cNvPr>
                <p14:cNvContentPartPr/>
                <p14:nvPr/>
              </p14:nvContentPartPr>
              <p14:xfrm>
                <a:off x="2795540" y="3129519"/>
                <a:ext cx="360" cy="3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F65AF54E-DA7A-45C4-B88F-E43DF8ED67D6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2786540" y="3120519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CD3A883E-3A51-41C1-A15A-8311E682EA5E}"/>
                    </a:ext>
                  </a:extLst>
                </p14:cNvPr>
                <p14:cNvContentPartPr/>
                <p14:nvPr/>
              </p14:nvContentPartPr>
              <p14:xfrm>
                <a:off x="2863940" y="3129519"/>
                <a:ext cx="99000" cy="12384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CD3A883E-3A51-41C1-A15A-8311E682EA5E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2854940" y="3120493"/>
                  <a:ext cx="116640" cy="141531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71755B-59AC-463E-B74F-E61CDA54CA26}"/>
              </a:ext>
            </a:extLst>
          </p:cNvPr>
          <p:cNvGrpSpPr/>
          <p:nvPr/>
        </p:nvGrpSpPr>
        <p:grpSpPr>
          <a:xfrm>
            <a:off x="4070660" y="2503274"/>
            <a:ext cx="358200" cy="185400"/>
            <a:chOff x="4070660" y="3067239"/>
            <a:chExt cx="358200" cy="18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93516EBF-88B3-4263-9F51-195B6E3A548B}"/>
                    </a:ext>
                  </a:extLst>
                </p14:cNvPr>
                <p14:cNvContentPartPr/>
                <p14:nvPr/>
              </p14:nvContentPartPr>
              <p14:xfrm>
                <a:off x="4070660" y="3067239"/>
                <a:ext cx="11160" cy="180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93516EBF-88B3-4263-9F51-195B6E3A548B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4061660" y="3058239"/>
                  <a:ext cx="28800" cy="1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ABD89F82-23CE-4277-BD2E-AD242E94E03C}"/>
                    </a:ext>
                  </a:extLst>
                </p14:cNvPr>
                <p14:cNvContentPartPr/>
                <p14:nvPr/>
              </p14:nvContentPartPr>
              <p14:xfrm>
                <a:off x="4128260" y="3162639"/>
                <a:ext cx="43560" cy="9000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ABD89F82-23CE-4277-BD2E-AD242E94E03C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19334" y="3153639"/>
                  <a:ext cx="61055" cy="10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D39AD610-A8B4-48E9-95B5-36871AE9C749}"/>
                    </a:ext>
                  </a:extLst>
                </p14:cNvPr>
                <p14:cNvContentPartPr/>
                <p14:nvPr/>
              </p14:nvContentPartPr>
              <p14:xfrm>
                <a:off x="4231580" y="3157239"/>
                <a:ext cx="15840" cy="8424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D39AD610-A8B4-48E9-95B5-36871AE9C749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4222580" y="3148239"/>
                  <a:ext cx="3348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56E50BD7-A3F6-48F7-AAC3-3E7C1D7A27FA}"/>
                    </a:ext>
                  </a:extLst>
                </p14:cNvPr>
                <p14:cNvContentPartPr/>
                <p14:nvPr/>
              </p14:nvContentPartPr>
              <p14:xfrm>
                <a:off x="4214300" y="3111519"/>
                <a:ext cx="2160" cy="324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56E50BD7-A3F6-48F7-AAC3-3E7C1D7A27FA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205300" y="3102519"/>
                  <a:ext cx="1980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47F818F5-BD11-4CB3-A144-CC37937A6815}"/>
                    </a:ext>
                  </a:extLst>
                </p14:cNvPr>
                <p14:cNvContentPartPr/>
                <p14:nvPr/>
              </p14:nvContentPartPr>
              <p14:xfrm>
                <a:off x="4316900" y="3098919"/>
                <a:ext cx="111960" cy="1533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47F818F5-BD11-4CB3-A144-CC37937A6815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307900" y="3089898"/>
                  <a:ext cx="129600" cy="17104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9AAF3DA-08F0-458A-B37B-D9B7E85C5C31}"/>
              </a:ext>
            </a:extLst>
          </p:cNvPr>
          <p:cNvGrpSpPr/>
          <p:nvPr/>
        </p:nvGrpSpPr>
        <p:grpSpPr>
          <a:xfrm>
            <a:off x="207860" y="2778298"/>
            <a:ext cx="664560" cy="422640"/>
            <a:chOff x="207860" y="3473679"/>
            <a:chExt cx="664560" cy="42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F42444E4-807A-481D-A1C0-D01F6AC760AC}"/>
                    </a:ext>
                  </a:extLst>
                </p14:cNvPr>
                <p14:cNvContentPartPr/>
                <p14:nvPr/>
              </p14:nvContentPartPr>
              <p14:xfrm>
                <a:off x="207860" y="3473679"/>
                <a:ext cx="109080" cy="20628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F42444E4-807A-481D-A1C0-D01F6AC760AC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203540" y="3469359"/>
                  <a:ext cx="117720" cy="21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14:cNvPr>
                <p14:cNvContentPartPr/>
                <p14:nvPr/>
              </p14:nvContentPartPr>
              <p14:xfrm>
                <a:off x="366980" y="3587799"/>
                <a:ext cx="96120" cy="698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362660" y="3583457"/>
                  <a:ext cx="104760" cy="78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14:cNvPr>
                <p14:cNvContentPartPr/>
                <p14:nvPr/>
              </p14:nvContentPartPr>
              <p14:xfrm>
                <a:off x="500900" y="3579159"/>
                <a:ext cx="65160" cy="864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96580" y="3574839"/>
                  <a:ext cx="73800" cy="9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14:cNvPr>
                <p14:cNvContentPartPr/>
                <p14:nvPr/>
              </p14:nvContentPartPr>
              <p14:xfrm>
                <a:off x="572180" y="3551079"/>
                <a:ext cx="195120" cy="10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567860" y="3546759"/>
                  <a:ext cx="20376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BEE8AB4C-5629-4F90-8410-145B790E81D1}"/>
                    </a:ext>
                  </a:extLst>
                </p14:cNvPr>
                <p14:cNvContentPartPr/>
                <p14:nvPr/>
              </p14:nvContentPartPr>
              <p14:xfrm>
                <a:off x="264740" y="3756279"/>
                <a:ext cx="127440" cy="1368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BEE8AB4C-5629-4F90-8410-145B790E81D1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260420" y="3751948"/>
                  <a:ext cx="136080" cy="1454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14:cNvPr>
                <p14:cNvContentPartPr/>
                <p14:nvPr/>
              </p14:nvContentPartPr>
              <p14:xfrm>
                <a:off x="443300" y="3786159"/>
                <a:ext cx="127440" cy="1101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438980" y="3781839"/>
                  <a:ext cx="13608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14:cNvPr>
                <p14:cNvContentPartPr/>
                <p14:nvPr/>
              </p14:nvContentPartPr>
              <p14:xfrm>
                <a:off x="561380" y="3793719"/>
                <a:ext cx="109440" cy="709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557060" y="3789399"/>
                  <a:ext cx="118080" cy="7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14:cNvPr>
                <p14:cNvContentPartPr/>
                <p14:nvPr/>
              </p14:nvContentPartPr>
              <p14:xfrm>
                <a:off x="695660" y="3780399"/>
                <a:ext cx="176760" cy="65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691340" y="3776079"/>
                  <a:ext cx="185400" cy="738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CC6BDDC-019B-4244-86EC-F754F9053073}"/>
              </a:ext>
            </a:extLst>
          </p:cNvPr>
          <p:cNvSpPr txBox="1"/>
          <p:nvPr/>
        </p:nvSpPr>
        <p:spPr>
          <a:xfrm>
            <a:off x="695660" y="4046062"/>
            <a:ext cx="10419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highlight>
                  <a:srgbClr val="FFFF00"/>
                </a:highlight>
              </a:rPr>
              <a:t>Adjust the mirrors in a way, that you see the laser beam going through the center of the second iris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Keep the lens flexible, do not fix on the bench.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Focus the laser beam at the core (center), </a:t>
            </a:r>
          </a:p>
          <a:p>
            <a:r>
              <a:rPr lang="en-US"/>
              <a:t>	not around cladding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You can change the height of the fiber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Move lens back and forth, right and left</a:t>
            </a:r>
          </a:p>
          <a:p>
            <a:r>
              <a:rPr lang="en-US"/>
              <a:t>(sometimes rotating helps too)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See the beam light from the same height of the fiber and work on the adjustment.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You can use the knobs on the laser beam for fine adjustment.  </a:t>
            </a:r>
          </a:p>
        </p:txBody>
      </p:sp>
    </p:spTree>
    <p:extLst>
      <p:ext uri="{BB962C8B-B14F-4D97-AF65-F5344CB8AC3E}">
        <p14:creationId xmlns:p14="http://schemas.microsoft.com/office/powerpoint/2010/main" val="5204679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7E575D9-7DA0-43CF-BCD0-99DFE7103D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05252"/>
              </p:ext>
            </p:extLst>
          </p:nvPr>
        </p:nvGraphicFramePr>
        <p:xfrm>
          <a:off x="1343387" y="1938309"/>
          <a:ext cx="9842956" cy="3321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63847">
                  <a:extLst>
                    <a:ext uri="{9D8B030D-6E8A-4147-A177-3AD203B41FA5}">
                      <a16:colId xmlns:a16="http://schemas.microsoft.com/office/drawing/2014/main" val="2698412867"/>
                    </a:ext>
                  </a:extLst>
                </a:gridCol>
                <a:gridCol w="1968592">
                  <a:extLst>
                    <a:ext uri="{9D8B030D-6E8A-4147-A177-3AD203B41FA5}">
                      <a16:colId xmlns:a16="http://schemas.microsoft.com/office/drawing/2014/main" val="3527420447"/>
                    </a:ext>
                  </a:extLst>
                </a:gridCol>
                <a:gridCol w="4110517">
                  <a:extLst>
                    <a:ext uri="{9D8B030D-6E8A-4147-A177-3AD203B41FA5}">
                      <a16:colId xmlns:a16="http://schemas.microsoft.com/office/drawing/2014/main" val="1198504129"/>
                    </a:ext>
                  </a:extLst>
                </a:gridCol>
              </a:tblGrid>
              <a:tr h="13287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Group 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Jean, Ryan, Claudia, Kenneth, Cameron, Shawn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571214"/>
                  </a:ext>
                </a:extLst>
              </a:tr>
              <a:tr h="664360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79202810"/>
                  </a:ext>
                </a:extLst>
              </a:tr>
              <a:tr h="13287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Group B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William, Roshan, Michael, Andrea, Fred, Gabe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556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34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11874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Integrated Photonics Applications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3A7F1A-AF66-4175-9228-BC34B8EE9C03}"/>
              </a:ext>
            </a:extLst>
          </p:cNvPr>
          <p:cNvSpPr txBox="1"/>
          <p:nvPr/>
        </p:nvSpPr>
        <p:spPr>
          <a:xfrm>
            <a:off x="1347576" y="4403717"/>
            <a:ext cx="351571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>
                <a:ea typeface="Verdana" panose="020B0604030504040204" pitchFamily="34" charset="0"/>
                <a:cs typeface="Verdana" panose="020B0604030504040204" pitchFamily="34" charset="0"/>
              </a:rPr>
              <a:t>PIC Components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Light Source: LED or Laser Diode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Modulator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Optical Fiber or Waveguide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Photodetector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4B761D-290D-DBF0-C1C7-D36DAE7EDF9E}"/>
              </a:ext>
            </a:extLst>
          </p:cNvPr>
          <p:cNvSpPr txBox="1"/>
          <p:nvPr/>
        </p:nvSpPr>
        <p:spPr>
          <a:xfrm>
            <a:off x="1306945" y="1410855"/>
            <a:ext cx="27432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1) Datacom/Telecon</a:t>
            </a:r>
          </a:p>
          <a:p>
            <a:r>
              <a:rPr lang="en-US">
                <a:cs typeface="Calibri"/>
              </a:rPr>
              <a:t>2) Analog RF</a:t>
            </a:r>
          </a:p>
          <a:p>
            <a:r>
              <a:rPr lang="en-US">
                <a:cs typeface="Calibri"/>
              </a:rPr>
              <a:t>3) Sensors</a:t>
            </a:r>
          </a:p>
          <a:p>
            <a:r>
              <a:rPr lang="en-US">
                <a:cs typeface="Calibri"/>
              </a:rPr>
              <a:t>4) LiDAR/3D Display</a:t>
            </a:r>
          </a:p>
          <a:p>
            <a:endParaRPr lang="en-US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D82FF8-20B2-12D8-A7AB-E2B82E8D9A14}"/>
              </a:ext>
            </a:extLst>
          </p:cNvPr>
          <p:cNvSpPr txBox="1"/>
          <p:nvPr/>
        </p:nvSpPr>
        <p:spPr>
          <a:xfrm>
            <a:off x="1214583" y="3581400"/>
            <a:ext cx="90123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3"/>
              </a:rPr>
              <a:t>https://www.wevolver.com/article/key-application-areas-for-integrated-photonics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F078C-D1E9-4A29-E712-18552A4E1102}"/>
              </a:ext>
            </a:extLst>
          </p:cNvPr>
          <p:cNvSpPr txBox="1"/>
          <p:nvPr/>
        </p:nvSpPr>
        <p:spPr>
          <a:xfrm>
            <a:off x="1218911" y="3135457"/>
            <a:ext cx="51215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/>
              <a:t>Read more about integrated photonics applications</a:t>
            </a:r>
          </a:p>
        </p:txBody>
      </p:sp>
    </p:spTree>
    <p:extLst>
      <p:ext uri="{BB962C8B-B14F-4D97-AF65-F5344CB8AC3E}">
        <p14:creationId xmlns:p14="http://schemas.microsoft.com/office/powerpoint/2010/main" val="5606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25015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Final Presentation-April 15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9A72C2-988D-4E33-B87E-2B296547CA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175935"/>
              </p:ext>
            </p:extLst>
          </p:nvPr>
        </p:nvGraphicFramePr>
        <p:xfrm>
          <a:off x="2082029" y="1704113"/>
          <a:ext cx="5824519" cy="4625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9765">
                  <a:extLst>
                    <a:ext uri="{9D8B030D-6E8A-4147-A177-3AD203B41FA5}">
                      <a16:colId xmlns:a16="http://schemas.microsoft.com/office/drawing/2014/main" val="1929200934"/>
                    </a:ext>
                  </a:extLst>
                </a:gridCol>
                <a:gridCol w="2974754">
                  <a:extLst>
                    <a:ext uri="{9D8B030D-6E8A-4147-A177-3AD203B41FA5}">
                      <a16:colId xmlns:a16="http://schemas.microsoft.com/office/drawing/2014/main" val="832820173"/>
                    </a:ext>
                  </a:extLst>
                </a:gridCol>
              </a:tblGrid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Jean Bazile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6874903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Ryan Blanch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5438457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Claudia Cabrera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6698249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Kenneth Cardoso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1987278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Cameron Deluca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24589456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Shawn </a:t>
                      </a:r>
                      <a:r>
                        <a:rPr lang="en-US" sz="2000" u="none" strike="noStrike" err="1">
                          <a:effectLst/>
                        </a:rPr>
                        <a:t>Fontilien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8127458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William Hernandez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0257229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Roshan Khadka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4914094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Michael Prather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98360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Andrea </a:t>
                      </a:r>
                      <a:r>
                        <a:rPr lang="en-US" sz="2000" u="none" strike="noStrike" err="1">
                          <a:effectLst/>
                        </a:rPr>
                        <a:t>Romig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42199629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Fred Salazar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29225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Gabe Woolf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88359588"/>
                  </a:ext>
                </a:extLst>
              </a:tr>
            </a:tbl>
          </a:graphicData>
        </a:graphic>
      </p:graphicFrame>
      <p:pic>
        <p:nvPicPr>
          <p:cNvPr id="2049" name="AutoShape 2" descr="Sorted Ascending Order">
            <a:hlinkClick r:id="rId3"/>
            <a:extLst>
              <a:ext uri="{FF2B5EF4-FFF2-40B4-BE49-F238E27FC236}">
                <a16:creationId xmlns:a16="http://schemas.microsoft.com/office/drawing/2014/main" id="{D4CC26C1-B230-4FA8-915D-B29AB431F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76" y="127337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03B00C-6A4B-4029-A7BD-BB9B9B74A7D9}"/>
              </a:ext>
            </a:extLst>
          </p:cNvPr>
          <p:cNvSpPr txBox="1"/>
          <p:nvPr/>
        </p:nvSpPr>
        <p:spPr>
          <a:xfrm>
            <a:off x="7906549" y="2505670"/>
            <a:ext cx="3947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Fiber Optic Use in Applications</a:t>
            </a:r>
          </a:p>
          <a:p>
            <a:r>
              <a:rPr lang="en-US"/>
              <a:t>Companies</a:t>
            </a:r>
          </a:p>
          <a:p>
            <a:r>
              <a:rPr lang="en-US"/>
              <a:t>Products</a:t>
            </a:r>
          </a:p>
          <a:p>
            <a:r>
              <a:rPr lang="en-US"/>
              <a:t>5-6 Slides</a:t>
            </a:r>
          </a:p>
        </p:txBody>
      </p:sp>
    </p:spTree>
    <p:extLst>
      <p:ext uri="{BB962C8B-B14F-4D97-AF65-F5344CB8AC3E}">
        <p14:creationId xmlns:p14="http://schemas.microsoft.com/office/powerpoint/2010/main" val="1507655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Tentative Schedule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211068B-AEB1-457F-BAD6-D57122EB3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u="sng"/>
              <a:t>Week1</a:t>
            </a:r>
          </a:p>
          <a:p>
            <a:r>
              <a:rPr lang="en-US"/>
              <a:t>March 23-Introduction to Fiber Optics, Laser Safety Training</a:t>
            </a:r>
          </a:p>
          <a:p>
            <a:r>
              <a:rPr lang="en-US"/>
              <a:t>March 24-Laser to Single Mode Fiber Coupling, Group A-Experiment, Group B: Lab Report</a:t>
            </a:r>
          </a:p>
          <a:p>
            <a:r>
              <a:rPr lang="en-US"/>
              <a:t>March 25-Laser to Single Mode Fiber Coupling, Group B-Experiment, Group A: Lab Report </a:t>
            </a:r>
          </a:p>
          <a:p>
            <a:pPr marL="0" indent="0">
              <a:buNone/>
            </a:pPr>
            <a:r>
              <a:rPr lang="en-US" u="sng"/>
              <a:t>Week2</a:t>
            </a:r>
          </a:p>
          <a:p>
            <a:r>
              <a:rPr lang="en-US"/>
              <a:t>March 30- Multi-Mode Fiber, Group A-Experiment, Group B: Lab Report</a:t>
            </a:r>
          </a:p>
          <a:p>
            <a:r>
              <a:rPr lang="en-US"/>
              <a:t>March 31- Multi-Mode Fiber, Group B-Experiment, Group A: Lab Report </a:t>
            </a:r>
          </a:p>
          <a:p>
            <a:r>
              <a:rPr lang="en-US"/>
              <a:t>April 1- Fiber Coupler, Group A-Experiment, Group B: Lab Report</a:t>
            </a:r>
          </a:p>
          <a:p>
            <a:pPr marL="0" indent="0">
              <a:buNone/>
            </a:pPr>
            <a:r>
              <a:rPr lang="en-US" u="sng"/>
              <a:t>Week 3</a:t>
            </a:r>
          </a:p>
          <a:p>
            <a:r>
              <a:rPr lang="en-US"/>
              <a:t>April 6- Fiber Coupler, Group A-Experiment, Group B: Lab Report</a:t>
            </a:r>
          </a:p>
          <a:p>
            <a:r>
              <a:rPr lang="en-US"/>
              <a:t>April 7- Polarization Maintaining Fiber- Group A-Experiment, Group B: Lab Report</a:t>
            </a:r>
          </a:p>
          <a:p>
            <a:r>
              <a:rPr lang="en-US"/>
              <a:t>April 8- Polarization Maintaining Fiber- Group B-Experiment, Group A: Lab Report</a:t>
            </a:r>
          </a:p>
          <a:p>
            <a:pPr marL="0" indent="0">
              <a:buNone/>
            </a:pPr>
            <a:r>
              <a:rPr lang="en-US" u="sng"/>
              <a:t>Week4</a:t>
            </a:r>
          </a:p>
          <a:p>
            <a:r>
              <a:rPr lang="en-US"/>
              <a:t>April 13- 30-Loss in Fiber, Group A-Experiment, Group B: Lab Report</a:t>
            </a:r>
          </a:p>
          <a:p>
            <a:r>
              <a:rPr lang="en-US"/>
              <a:t>April 14- Loss in Fiber, Group B-Experiment, Group A: Lab Report </a:t>
            </a:r>
          </a:p>
          <a:p>
            <a:r>
              <a:rPr lang="en-US"/>
              <a:t>April 15-Final Day- 20 min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245570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098D5C9-8484-40AA-97D6-07407632B86B}"/>
              </a:ext>
            </a:extLst>
          </p:cNvPr>
          <p:cNvSpPr txBox="1">
            <a:spLocks/>
          </p:cNvSpPr>
          <p:nvPr/>
        </p:nvSpPr>
        <p:spPr>
          <a:xfrm>
            <a:off x="543983" y="2939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Polarization Maintaining (PM) Fiber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3991E6-C65E-4BBD-A13C-BEC1591E6EF8}"/>
              </a:ext>
            </a:extLst>
          </p:cNvPr>
          <p:cNvSpPr txBox="1"/>
          <p:nvPr/>
        </p:nvSpPr>
        <p:spPr>
          <a:xfrm>
            <a:off x="612872" y="1453103"/>
            <a:ext cx="1917231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800" dirty="0">
                <a:ea typeface="+mn-lt"/>
                <a:cs typeface="+mn-lt"/>
              </a:rPr>
              <a:t>Polarization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B8556B-183E-C5D2-ACDC-4143CCB29B83}"/>
              </a:ext>
            </a:extLst>
          </p:cNvPr>
          <p:cNvSpPr txBox="1"/>
          <p:nvPr/>
        </p:nvSpPr>
        <p:spPr>
          <a:xfrm>
            <a:off x="610746" y="2014430"/>
            <a:ext cx="810011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We say that the light is polarized when</a:t>
            </a:r>
            <a:r>
              <a:rPr lang="en-US" dirty="0"/>
              <a:t> the direction of the electric field of light oscillates in a regular, predictable fashion. </a:t>
            </a:r>
            <a:endParaRPr lang="en-US" dirty="0"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D4CC6-CE40-F343-9AE1-FF2C4B98BBF8}"/>
              </a:ext>
            </a:extLst>
          </p:cNvPr>
          <p:cNvSpPr txBox="1"/>
          <p:nvPr/>
        </p:nvSpPr>
        <p:spPr>
          <a:xfrm>
            <a:off x="652977" y="2719283"/>
            <a:ext cx="3166223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800" dirty="0">
                <a:ea typeface="+mn-lt"/>
                <a:cs typeface="+mn-lt"/>
              </a:rPr>
              <a:t>Polarization types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DF2B8C-430F-573D-8BEE-F0F78FAD02D8}"/>
              </a:ext>
            </a:extLst>
          </p:cNvPr>
          <p:cNvSpPr txBox="1"/>
          <p:nvPr/>
        </p:nvSpPr>
        <p:spPr>
          <a:xfrm>
            <a:off x="610746" y="3326445"/>
            <a:ext cx="697716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 dirty="0"/>
              <a:t>Linearly Polarized:</a:t>
            </a:r>
            <a:r>
              <a:rPr lang="en-US" dirty="0"/>
              <a:t> the electric-field oscillation remains in a single plane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FF9E68-E11E-0267-1D05-41DED27C8455}"/>
              </a:ext>
            </a:extLst>
          </p:cNvPr>
          <p:cNvSpPr txBox="1"/>
          <p:nvPr/>
        </p:nvSpPr>
        <p:spPr>
          <a:xfrm>
            <a:off x="610746" y="3928024"/>
            <a:ext cx="697716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 dirty="0"/>
              <a:t>Circularly Polarized:</a:t>
            </a:r>
            <a:r>
              <a:rPr lang="en-US" dirty="0"/>
              <a:t> the electric-field oscillation rotates azimuthally while maintaining a constant magnitude.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34146A-A2A4-7DA0-FC23-3BC49BC2D9BE}"/>
              </a:ext>
            </a:extLst>
          </p:cNvPr>
          <p:cNvSpPr txBox="1"/>
          <p:nvPr/>
        </p:nvSpPr>
        <p:spPr>
          <a:xfrm>
            <a:off x="610746" y="4764504"/>
            <a:ext cx="714331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 dirty="0"/>
              <a:t>Elliptically Polarized:</a:t>
            </a:r>
            <a:r>
              <a:rPr lang="en-US" dirty="0"/>
              <a:t> the electric-field oscillation rotates azimuthally while changing magnitude.</a:t>
            </a:r>
            <a:endParaRPr lang="en-US" dirty="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EE1246-F5B4-27C1-6159-AB117D61BDA3}"/>
              </a:ext>
            </a:extLst>
          </p:cNvPr>
          <p:cNvSpPr txBox="1"/>
          <p:nvPr/>
        </p:nvSpPr>
        <p:spPr>
          <a:xfrm>
            <a:off x="610746" y="5463483"/>
            <a:ext cx="1015121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3"/>
              </a:rPr>
              <a:t>https://www.photophysics.com/circular-dichroism/chirascan-technology/understanding-polarization/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6237E2-4918-0675-709A-37FD7580C4D1}"/>
              </a:ext>
            </a:extLst>
          </p:cNvPr>
          <p:cNvSpPr txBox="1"/>
          <p:nvPr/>
        </p:nvSpPr>
        <p:spPr>
          <a:xfrm>
            <a:off x="610746" y="5893182"/>
            <a:ext cx="754437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4"/>
              </a:rPr>
              <a:t>https://scholar.harvard.edu/files/schwartz/files/lecture14-polarization.pdf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1EC88A-7E02-45C3-3E4D-93ACA36F60CC}"/>
              </a:ext>
            </a:extLst>
          </p:cNvPr>
          <p:cNvSpPr txBox="1"/>
          <p:nvPr/>
        </p:nvSpPr>
        <p:spPr>
          <a:xfrm>
            <a:off x="587829" y="6334340"/>
            <a:ext cx="1141739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5"/>
              </a:rPr>
              <a:t>https://www.lightwaveonline.com/test/network-test/article/16656297/accurate-alignment-preserves-polarization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55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098D5C9-8484-40AA-97D6-07407632B86B}"/>
              </a:ext>
            </a:extLst>
          </p:cNvPr>
          <p:cNvSpPr txBox="1">
            <a:spLocks/>
          </p:cNvSpPr>
          <p:nvPr/>
        </p:nvSpPr>
        <p:spPr>
          <a:xfrm>
            <a:off x="543983" y="2939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Polarization Maintaining (PM) Fiber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3E9A3A-BB26-4512-B676-C5A6D7E0BE2E}"/>
              </a:ext>
            </a:extLst>
          </p:cNvPr>
          <p:cNvSpPr txBox="1"/>
          <p:nvPr/>
        </p:nvSpPr>
        <p:spPr>
          <a:xfrm flipH="1">
            <a:off x="360917" y="1490485"/>
            <a:ext cx="11470165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PM Fibers preserve the polarization of incoming light throughout the fiber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Polarization of input light and output light are the same</a:t>
            </a:r>
            <a:endParaRPr lang="en-US" sz="2800" dirty="0"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2122"/>
                </a:solidFill>
                <a:latin typeface="Arial"/>
                <a:cs typeface="Arial"/>
              </a:rPr>
              <a:t>Note that a polarization-maintaining fiber does not polarize light as a polarizer does. Rather, PM fiber maintains the linear polarization of linearly polarized light provided that it is launched into the fiber aligned with one of the fiber's polarization modes. </a:t>
            </a:r>
            <a:endParaRPr lang="en-US" sz="2400" dirty="0">
              <a:cs typeface="Calibri"/>
            </a:endParaRPr>
          </a:p>
          <a:p>
            <a:endParaRPr lang="en-US" sz="2800" dirty="0">
              <a:cs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8E22AC-9DD3-EA18-4A9C-C5F29FDF4EAA}"/>
              </a:ext>
            </a:extLst>
          </p:cNvPr>
          <p:cNvSpPr txBox="1"/>
          <p:nvPr/>
        </p:nvSpPr>
        <p:spPr>
          <a:xfrm flipH="1">
            <a:off x="217684" y="5515167"/>
            <a:ext cx="1147016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202122"/>
              </a:solidFill>
              <a:latin typeface="Arial"/>
              <a:cs typeface="Arial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49558E4-D8D4-7572-A2BB-DB51B648C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253" y="4555940"/>
            <a:ext cx="6373300" cy="44668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latin typeface="Calibri"/>
                <a:ea typeface="Calibri" panose="020F0502020204030204" pitchFamily="34" charset="0"/>
                <a:cs typeface="Times New Roman"/>
                <a:hlinkClick r:id="rId3"/>
              </a:rPr>
              <a:t>https://en.wikipedia.org/wiki/Polarization-maintaining_optical_fiber</a:t>
            </a:r>
            <a:endParaRPr lang="en-US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C1EF27-363E-2B10-5428-41F2ACEDCE72}"/>
              </a:ext>
            </a:extLst>
          </p:cNvPr>
          <p:cNvSpPr txBox="1"/>
          <p:nvPr/>
        </p:nvSpPr>
        <p:spPr>
          <a:xfrm>
            <a:off x="536264" y="5331708"/>
            <a:ext cx="698862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4"/>
              </a:rPr>
              <a:t>https://www.rp-photonics.com/polarization_maintaining_fibers.html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09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098D5C9-8484-40AA-97D6-07407632B86B}"/>
              </a:ext>
            </a:extLst>
          </p:cNvPr>
          <p:cNvSpPr txBox="1">
            <a:spLocks/>
          </p:cNvSpPr>
          <p:nvPr/>
        </p:nvSpPr>
        <p:spPr>
          <a:xfrm>
            <a:off x="543983" y="2939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Polarization Maintaining (PM) Fiber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3659EC-D99F-439C-BF08-5B271847EA2E}"/>
              </a:ext>
            </a:extLst>
          </p:cNvPr>
          <p:cNvSpPr txBox="1"/>
          <p:nvPr/>
        </p:nvSpPr>
        <p:spPr>
          <a:xfrm>
            <a:off x="543983" y="1564470"/>
            <a:ext cx="544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Speed of the modes are different by using stress factors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3DBAEA-1EF7-9AD8-8E54-1A7FF040EBE2}"/>
              </a:ext>
            </a:extLst>
          </p:cNvPr>
          <p:cNvSpPr txBox="1"/>
          <p:nvPr/>
        </p:nvSpPr>
        <p:spPr>
          <a:xfrm>
            <a:off x="541994" y="2117558"/>
            <a:ext cx="445626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Slow Axis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Fast Axis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Introduction of anisotropy within the core</a:t>
            </a:r>
          </a:p>
          <a:p>
            <a:endParaRPr lang="en-US" dirty="0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FD5B53-AB22-C183-EEE2-9857A8D20D64}"/>
              </a:ext>
            </a:extLst>
          </p:cNvPr>
          <p:cNvSpPr txBox="1"/>
          <p:nvPr/>
        </p:nvSpPr>
        <p:spPr>
          <a:xfrm>
            <a:off x="427408" y="4334806"/>
            <a:ext cx="841523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3"/>
              </a:rPr>
              <a:t>https://www.youtube.com/watch?v=7rrb-_Iin-g&amp;ab_channel=FiberOpticsForSaleCo</a:t>
            </a:r>
            <a:endParaRPr lang="en-US" dirty="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5A131D-2A67-49D8-CAD3-BA38D2DCB83A}"/>
              </a:ext>
            </a:extLst>
          </p:cNvPr>
          <p:cNvSpPr txBox="1"/>
          <p:nvPr/>
        </p:nvSpPr>
        <p:spPr>
          <a:xfrm>
            <a:off x="427407" y="3653017"/>
            <a:ext cx="8340749" cy="3807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4"/>
              </a:rPr>
              <a:t>http://www.fiber-optic-cabling.com/fiber-optic/polarization-maintaining-optical-fiber/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78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098D5C9-8484-40AA-97D6-07407632B86B}"/>
              </a:ext>
            </a:extLst>
          </p:cNvPr>
          <p:cNvSpPr txBox="1">
            <a:spLocks/>
          </p:cNvSpPr>
          <p:nvPr/>
        </p:nvSpPr>
        <p:spPr>
          <a:xfrm>
            <a:off x="543983" y="2939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Polarization Maintaining (PM) Fiber Types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EC36A4-4FE8-E8EB-1EFA-BC8BD829C3B8}"/>
              </a:ext>
            </a:extLst>
          </p:cNvPr>
          <p:cNvSpPr txBox="1"/>
          <p:nvPr/>
        </p:nvSpPr>
        <p:spPr>
          <a:xfrm>
            <a:off x="753979" y="1716505"/>
            <a:ext cx="733238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ea typeface="Calibri"/>
                <a:cs typeface="Calibri"/>
              </a:rPr>
              <a:t>PANDA PM Fibers: One core and two circular stress rods in the cladding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A9DBEF-3CE9-D332-976E-838424B46B0B}"/>
              </a:ext>
            </a:extLst>
          </p:cNvPr>
          <p:cNvSpPr txBox="1"/>
          <p:nvPr/>
        </p:nvSpPr>
        <p:spPr>
          <a:xfrm>
            <a:off x="753979" y="2764971"/>
            <a:ext cx="7435514" cy="65778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ea typeface="Calibri"/>
                <a:cs typeface="Calibri"/>
              </a:rPr>
              <a:t>Bow Tie PM Fibers: One core and two stress factor in the shape of trapezoid in the cladding. That looks like a bow tie.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D2CACF-A245-59A0-ECFB-C2447E907F1F}"/>
              </a:ext>
            </a:extLst>
          </p:cNvPr>
          <p:cNvSpPr txBox="1"/>
          <p:nvPr/>
        </p:nvSpPr>
        <p:spPr>
          <a:xfrm>
            <a:off x="753979" y="3916565"/>
            <a:ext cx="760166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ea typeface="Calibri"/>
                <a:cs typeface="Calibri"/>
              </a:rPr>
              <a:t>Elliptical jacket PM Fibers: One core and stress factor elliptically surrounded the core region. 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518C31-7AE1-386B-8C2E-A36C1244FE00}"/>
              </a:ext>
            </a:extLst>
          </p:cNvPr>
          <p:cNvSpPr txBox="1"/>
          <p:nvPr/>
        </p:nvSpPr>
        <p:spPr>
          <a:xfrm>
            <a:off x="805543" y="5177017"/>
            <a:ext cx="692560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3"/>
              </a:rPr>
              <a:t>http://opticfibertech.com/products/polarization-components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30AFF3-B2CB-A60C-50BE-FE64D3EE58CD}"/>
              </a:ext>
            </a:extLst>
          </p:cNvPr>
          <p:cNvSpPr txBox="1"/>
          <p:nvPr/>
        </p:nvSpPr>
        <p:spPr>
          <a:xfrm>
            <a:off x="753979" y="5784325"/>
            <a:ext cx="745270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4"/>
              </a:rPr>
              <a:t>https://focenter.com/polarization-maintaining-fibers-explained/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85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49725211-F075-449D-865B-464F9B1FE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PM Fiber Cross Section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EF0C27-15D5-351B-FBE6-FAF7296F1E85}"/>
              </a:ext>
            </a:extLst>
          </p:cNvPr>
          <p:cNvSpPr txBox="1"/>
          <p:nvPr/>
        </p:nvSpPr>
        <p:spPr>
          <a:xfrm>
            <a:off x="713874" y="2065994"/>
            <a:ext cx="695425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2"/>
              </a:rPr>
              <a:t>https://www.thorlabs.com/newgrouppage9.cfm?objectgroup_ID=1596</a:t>
            </a:r>
            <a:endParaRPr lang="en-US"/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375B80-256B-93FB-123C-77E60EE4910C}"/>
              </a:ext>
            </a:extLst>
          </p:cNvPr>
          <p:cNvSpPr txBox="1"/>
          <p:nvPr/>
        </p:nvSpPr>
        <p:spPr>
          <a:xfrm>
            <a:off x="713874" y="1573272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 dirty="0">
                <a:ea typeface="Calibri"/>
                <a:cs typeface="Calibri"/>
              </a:rPr>
              <a:t>For cross sectional view</a:t>
            </a:r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E349B1EC-F768-6816-5E72-9126160F3082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C032F-03CC-2AEE-C732-48163D0B926E}"/>
              </a:ext>
            </a:extLst>
          </p:cNvPr>
          <p:cNvSpPr txBox="1"/>
          <p:nvPr/>
        </p:nvSpPr>
        <p:spPr>
          <a:xfrm>
            <a:off x="713874" y="2833723"/>
            <a:ext cx="709175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4"/>
              </a:rPr>
              <a:t>https://www.thorlabs.com/newgrouppage9.cfm?objectgroup_id=3125</a:t>
            </a:r>
            <a:endParaRPr lang="en-US"/>
          </a:p>
          <a:p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3498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PHOE 162-Introduction to Fiber Optics</vt:lpstr>
      <vt:lpstr>PowerPoint Presentation</vt:lpstr>
      <vt:lpstr>PowerPoint Presentation</vt:lpstr>
      <vt:lpstr>Tentative Schedule</vt:lpstr>
      <vt:lpstr>PowerPoint Presentation</vt:lpstr>
      <vt:lpstr>PowerPoint Presentation</vt:lpstr>
      <vt:lpstr>PowerPoint Presentation</vt:lpstr>
      <vt:lpstr>PowerPoint Presentation</vt:lpstr>
      <vt:lpstr>PM Fiber Cross Section</vt:lpstr>
      <vt:lpstr>Measurement of Polarization through PM fiber </vt:lpstr>
      <vt:lpstr>Polarization Maintaining Fiber</vt:lpstr>
      <vt:lpstr>Tips on laser alignment</vt:lpstr>
      <vt:lpstr>Tips on how to couple laser on fiber core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Demirbas, Elif</dc:creator>
  <cp:revision>194</cp:revision>
  <dcterms:created xsi:type="dcterms:W3CDTF">2021-03-22T01:28:25Z</dcterms:created>
  <dcterms:modified xsi:type="dcterms:W3CDTF">2022-05-05T13:38:11Z</dcterms:modified>
</cp:coreProperties>
</file>