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6" r:id="rId2"/>
    <p:sldId id="263" r:id="rId3"/>
    <p:sldId id="260" r:id="rId4"/>
    <p:sldId id="264" r:id="rId5"/>
    <p:sldId id="258" r:id="rId6"/>
    <p:sldId id="265" r:id="rId7"/>
    <p:sldId id="259" r:id="rId8"/>
    <p:sldId id="257" r:id="rId9"/>
    <p:sldId id="267"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DCC6F88-9D2D-1130-28AA-59BB17C7D27C}" v="9" dt="2022-05-03T00:48:38.274"/>
    <p1510:client id="{8E466DF6-68D7-4101-870B-7AE5425CC153}" v="17" dt="2021-03-22T22:23:23.074"/>
    <p1510:client id="{95A04576-68E5-F39F-465D-0A61A54CF990}" v="3" dt="2022-03-07T15:57:45.952"/>
    <p1510:client id="{FD7EE517-A92F-4876-81C1-6C4021DDF86F}" v="2" dt="2021-03-23T21:25:35.44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mirbas, Elif" userId="S::edemirbas@bridgew.edu::714d5f1f-264e-425e-ab98-5ea4daf6dd37" providerId="AD" clId="Web-{7DCC6F88-9D2D-1130-28AA-59BB17C7D27C}"/>
    <pc:docChg chg="modSld">
      <pc:chgData name="Demirbas, Elif" userId="S::edemirbas@bridgew.edu::714d5f1f-264e-425e-ab98-5ea4daf6dd37" providerId="AD" clId="Web-{7DCC6F88-9D2D-1130-28AA-59BB17C7D27C}" dt="2022-05-03T00:48:38.274" v="8" actId="20577"/>
      <pc:docMkLst>
        <pc:docMk/>
      </pc:docMkLst>
      <pc:sldChg chg="modSp">
        <pc:chgData name="Demirbas, Elif" userId="S::edemirbas@bridgew.edu::714d5f1f-264e-425e-ab98-5ea4daf6dd37" providerId="AD" clId="Web-{7DCC6F88-9D2D-1130-28AA-59BB17C7D27C}" dt="2022-05-03T00:48:32.852" v="6" actId="20577"/>
        <pc:sldMkLst>
          <pc:docMk/>
          <pc:sldMk cId="1389924813" sldId="257"/>
        </pc:sldMkLst>
        <pc:spChg chg="mod">
          <ac:chgData name="Demirbas, Elif" userId="S::edemirbas@bridgew.edu::714d5f1f-264e-425e-ab98-5ea4daf6dd37" providerId="AD" clId="Web-{7DCC6F88-9D2D-1130-28AA-59BB17C7D27C}" dt="2022-05-03T00:48:32.852" v="6" actId="20577"/>
          <ac:spMkLst>
            <pc:docMk/>
            <pc:sldMk cId="1389924813" sldId="257"/>
            <ac:spMk id="3" creationId="{38FAB9FC-8703-4351-B3F5-1F87B7C19617}"/>
          </ac:spMkLst>
        </pc:spChg>
      </pc:sldChg>
      <pc:sldChg chg="delSp">
        <pc:chgData name="Demirbas, Elif" userId="S::edemirbas@bridgew.edu::714d5f1f-264e-425e-ab98-5ea4daf6dd37" providerId="AD" clId="Web-{7DCC6F88-9D2D-1130-28AA-59BB17C7D27C}" dt="2022-05-03T00:47:00.583" v="0"/>
        <pc:sldMkLst>
          <pc:docMk/>
          <pc:sldMk cId="2491160749" sldId="263"/>
        </pc:sldMkLst>
        <pc:picChg chg="del">
          <ac:chgData name="Demirbas, Elif" userId="S::edemirbas@bridgew.edu::714d5f1f-264e-425e-ab98-5ea4daf6dd37" providerId="AD" clId="Web-{7DCC6F88-9D2D-1130-28AA-59BB17C7D27C}" dt="2022-05-03T00:47:00.583" v="0"/>
          <ac:picMkLst>
            <pc:docMk/>
            <pc:sldMk cId="2491160749" sldId="263"/>
            <ac:picMk id="5" creationId="{BF44EC16-379C-4B4D-9E50-22657089E914}"/>
          </ac:picMkLst>
        </pc:picChg>
      </pc:sldChg>
      <pc:sldChg chg="modSp">
        <pc:chgData name="Demirbas, Elif" userId="S::edemirbas@bridgew.edu::714d5f1f-264e-425e-ab98-5ea4daf6dd37" providerId="AD" clId="Web-{7DCC6F88-9D2D-1130-28AA-59BB17C7D27C}" dt="2022-05-03T00:48:38.274" v="8" actId="20577"/>
        <pc:sldMkLst>
          <pc:docMk/>
          <pc:sldMk cId="208225933" sldId="267"/>
        </pc:sldMkLst>
        <pc:spChg chg="mod">
          <ac:chgData name="Demirbas, Elif" userId="S::edemirbas@bridgew.edu::714d5f1f-264e-425e-ab98-5ea4daf6dd37" providerId="AD" clId="Web-{7DCC6F88-9D2D-1130-28AA-59BB17C7D27C}" dt="2022-05-03T00:48:38.274" v="8" actId="20577"/>
          <ac:spMkLst>
            <pc:docMk/>
            <pc:sldMk cId="208225933" sldId="267"/>
            <ac:spMk id="3" creationId="{38FAB9FC-8703-4351-B3F5-1F87B7C19617}"/>
          </ac:spMkLst>
        </pc:spChg>
      </pc:sldChg>
    </pc:docChg>
  </pc:docChgLst>
  <pc:docChgLst>
    <pc:chgData name="Demirbas, Elif" userId="S::edemirbas@bridgew.edu::714d5f1f-264e-425e-ab98-5ea4daf6dd37" providerId="AD" clId="Web-{95A04576-68E5-F39F-465D-0A61A54CF990}"/>
    <pc:docChg chg="modSld">
      <pc:chgData name="Demirbas, Elif" userId="S::edemirbas@bridgew.edu::714d5f1f-264e-425e-ab98-5ea4daf6dd37" providerId="AD" clId="Web-{95A04576-68E5-F39F-465D-0A61A54CF990}" dt="2022-03-07T15:57:45.296" v="1"/>
      <pc:docMkLst>
        <pc:docMk/>
      </pc:docMkLst>
      <pc:sldChg chg="addSp delSp modSp">
        <pc:chgData name="Demirbas, Elif" userId="S::edemirbas@bridgew.edu::714d5f1f-264e-425e-ab98-5ea4daf6dd37" providerId="AD" clId="Web-{95A04576-68E5-F39F-465D-0A61A54CF990}" dt="2022-03-07T15:57:45.296" v="1"/>
        <pc:sldMkLst>
          <pc:docMk/>
          <pc:sldMk cId="1389924813" sldId="257"/>
        </pc:sldMkLst>
        <pc:spChg chg="add del">
          <ac:chgData name="Demirbas, Elif" userId="S::edemirbas@bridgew.edu::714d5f1f-264e-425e-ab98-5ea4daf6dd37" providerId="AD" clId="Web-{95A04576-68E5-F39F-465D-0A61A54CF990}" dt="2022-03-07T15:57:45.296" v="1"/>
          <ac:spMkLst>
            <pc:docMk/>
            <pc:sldMk cId="1389924813" sldId="257"/>
            <ac:spMk id="3" creationId="{38FAB9FC-8703-4351-B3F5-1F87B7C19617}"/>
          </ac:spMkLst>
        </pc:spChg>
        <pc:spChg chg="add del mod">
          <ac:chgData name="Demirbas, Elif" userId="S::edemirbas@bridgew.edu::714d5f1f-264e-425e-ab98-5ea4daf6dd37" providerId="AD" clId="Web-{95A04576-68E5-F39F-465D-0A61A54CF990}" dt="2022-03-07T15:57:45.296" v="1"/>
          <ac:spMkLst>
            <pc:docMk/>
            <pc:sldMk cId="1389924813" sldId="257"/>
            <ac:spMk id="6" creationId="{B3F53BAA-E6D5-408F-8E9A-89524C2F3AEA}"/>
          </ac:spMkLst>
        </pc:spChg>
      </pc:sldChg>
    </pc:docChg>
  </pc:docChgLst>
  <pc:docChgLst>
    <pc:chgData name="Demirbas, Elif" userId="714d5f1f-264e-425e-ab98-5ea4daf6dd37" providerId="ADAL" clId="{8E466DF6-68D7-4101-870B-7AE5425CC153}"/>
    <pc:docChg chg="undo custSel addSld delSld modSld sldOrd">
      <pc:chgData name="Demirbas, Elif" userId="714d5f1f-264e-425e-ab98-5ea4daf6dd37" providerId="ADAL" clId="{8E466DF6-68D7-4101-870B-7AE5425CC153}" dt="2021-03-23T20:31:51.171" v="1755" actId="20577"/>
      <pc:docMkLst>
        <pc:docMk/>
      </pc:docMkLst>
      <pc:sldChg chg="addSp delSp modSp del mod setBg addAnim delAnim setClrOvrMap">
        <pc:chgData name="Demirbas, Elif" userId="714d5f1f-264e-425e-ab98-5ea4daf6dd37" providerId="ADAL" clId="{8E466DF6-68D7-4101-870B-7AE5425CC153}" dt="2021-03-22T22:22:38.692" v="990" actId="47"/>
        <pc:sldMkLst>
          <pc:docMk/>
          <pc:sldMk cId="851397021" sldId="256"/>
        </pc:sldMkLst>
        <pc:spChg chg="mod">
          <ac:chgData name="Demirbas, Elif" userId="714d5f1f-264e-425e-ab98-5ea4daf6dd37" providerId="ADAL" clId="{8E466DF6-68D7-4101-870B-7AE5425CC153}" dt="2021-03-22T22:21:12.858" v="916" actId="14100"/>
          <ac:spMkLst>
            <pc:docMk/>
            <pc:sldMk cId="851397021" sldId="256"/>
            <ac:spMk id="2" creationId="{C3C43308-9067-42CA-AFA9-ABB008AA59C1}"/>
          </ac:spMkLst>
        </pc:spChg>
        <pc:spChg chg="mod">
          <ac:chgData name="Demirbas, Elif" userId="714d5f1f-264e-425e-ab98-5ea4daf6dd37" providerId="ADAL" clId="{8E466DF6-68D7-4101-870B-7AE5425CC153}" dt="2021-03-22T22:19:27.516" v="885" actId="26606"/>
          <ac:spMkLst>
            <pc:docMk/>
            <pc:sldMk cId="851397021" sldId="256"/>
            <ac:spMk id="3" creationId="{58306366-0B2E-4724-8CD3-6378753943DE}"/>
          </ac:spMkLst>
        </pc:spChg>
        <pc:spChg chg="add del">
          <ac:chgData name="Demirbas, Elif" userId="714d5f1f-264e-425e-ab98-5ea4daf6dd37" providerId="ADAL" clId="{8E466DF6-68D7-4101-870B-7AE5425CC153}" dt="2021-03-22T22:17:28.284" v="872" actId="26606"/>
          <ac:spMkLst>
            <pc:docMk/>
            <pc:sldMk cId="851397021" sldId="256"/>
            <ac:spMk id="6" creationId="{6CCA5F87-1D1E-45CB-8D83-FC7EEFAD9935}"/>
          </ac:spMkLst>
        </pc:spChg>
        <pc:spChg chg="add del">
          <ac:chgData name="Demirbas, Elif" userId="714d5f1f-264e-425e-ab98-5ea4daf6dd37" providerId="ADAL" clId="{8E466DF6-68D7-4101-870B-7AE5425CC153}" dt="2021-03-22T22:17:28.284" v="872" actId="26606"/>
          <ac:spMkLst>
            <pc:docMk/>
            <pc:sldMk cId="851397021" sldId="256"/>
            <ac:spMk id="7" creationId="{7CCFC2C6-6238-4A2F-93DE-2ADF74AF635E}"/>
          </ac:spMkLst>
        </pc:spChg>
        <pc:spChg chg="add del">
          <ac:chgData name="Demirbas, Elif" userId="714d5f1f-264e-425e-ab98-5ea4daf6dd37" providerId="ADAL" clId="{8E466DF6-68D7-4101-870B-7AE5425CC153}" dt="2021-03-22T22:17:28.284" v="872" actId="26606"/>
          <ac:spMkLst>
            <pc:docMk/>
            <pc:sldMk cId="851397021" sldId="256"/>
            <ac:spMk id="8" creationId="{AF2F604E-43BE-4DC3-B983-E071523364F8}"/>
          </ac:spMkLst>
        </pc:spChg>
        <pc:spChg chg="add del">
          <ac:chgData name="Demirbas, Elif" userId="714d5f1f-264e-425e-ab98-5ea4daf6dd37" providerId="ADAL" clId="{8E466DF6-68D7-4101-870B-7AE5425CC153}" dt="2021-03-22T22:16:18.315" v="858" actId="26606"/>
          <ac:spMkLst>
            <pc:docMk/>
            <pc:sldMk cId="851397021" sldId="256"/>
            <ac:spMk id="9" creationId="{71B2258F-86CA-4D4D-8270-BC05FCDEBFB3}"/>
          </ac:spMkLst>
        </pc:spChg>
        <pc:spChg chg="add del">
          <ac:chgData name="Demirbas, Elif" userId="714d5f1f-264e-425e-ab98-5ea4daf6dd37" providerId="ADAL" clId="{8E466DF6-68D7-4101-870B-7AE5425CC153}" dt="2021-03-22T22:17:28.284" v="872" actId="26606"/>
          <ac:spMkLst>
            <pc:docMk/>
            <pc:sldMk cId="851397021" sldId="256"/>
            <ac:spMk id="10" creationId="{08C9B587-E65E-4B52-B37C-ABEBB6E87928}"/>
          </ac:spMkLst>
        </pc:spChg>
        <pc:spChg chg="add del">
          <ac:chgData name="Demirbas, Elif" userId="714d5f1f-264e-425e-ab98-5ea4daf6dd37" providerId="ADAL" clId="{8E466DF6-68D7-4101-870B-7AE5425CC153}" dt="2021-03-22T22:16:25.402" v="860" actId="26606"/>
          <ac:spMkLst>
            <pc:docMk/>
            <pc:sldMk cId="851397021" sldId="256"/>
            <ac:spMk id="11" creationId="{007891EC-4501-44ED-A8C8-B11B6DB767AB}"/>
          </ac:spMkLst>
        </pc:spChg>
        <pc:spChg chg="add del">
          <ac:chgData name="Demirbas, Elif" userId="714d5f1f-264e-425e-ab98-5ea4daf6dd37" providerId="ADAL" clId="{8E466DF6-68D7-4101-870B-7AE5425CC153}" dt="2021-03-22T22:16:25.402" v="860" actId="26606"/>
          <ac:spMkLst>
            <pc:docMk/>
            <pc:sldMk cId="851397021" sldId="256"/>
            <ac:spMk id="12" creationId="{C1DD1A8A-57D5-4A81-AD04-532B043C5611}"/>
          </ac:spMkLst>
        </pc:spChg>
        <pc:spChg chg="add del">
          <ac:chgData name="Demirbas, Elif" userId="714d5f1f-264e-425e-ab98-5ea4daf6dd37" providerId="ADAL" clId="{8E466DF6-68D7-4101-870B-7AE5425CC153}" dt="2021-03-22T22:16:57.961" v="868" actId="26606"/>
          <ac:spMkLst>
            <pc:docMk/>
            <pc:sldMk cId="851397021" sldId="256"/>
            <ac:spMk id="13" creationId="{AF2F604E-43BE-4DC3-B983-E071523364F8}"/>
          </ac:spMkLst>
        </pc:spChg>
        <pc:spChg chg="add del">
          <ac:chgData name="Demirbas, Elif" userId="714d5f1f-264e-425e-ab98-5ea4daf6dd37" providerId="ADAL" clId="{8E466DF6-68D7-4101-870B-7AE5425CC153}" dt="2021-03-22T22:16:57.961" v="868" actId="26606"/>
          <ac:spMkLst>
            <pc:docMk/>
            <pc:sldMk cId="851397021" sldId="256"/>
            <ac:spMk id="14" creationId="{E91DC736-0EF8-4F87-9146-EBF1D2EE4D3D}"/>
          </ac:spMkLst>
        </pc:spChg>
        <pc:spChg chg="add del">
          <ac:chgData name="Demirbas, Elif" userId="714d5f1f-264e-425e-ab98-5ea4daf6dd37" providerId="ADAL" clId="{8E466DF6-68D7-4101-870B-7AE5425CC153}" dt="2021-03-22T22:16:57.961" v="868" actId="26606"/>
          <ac:spMkLst>
            <pc:docMk/>
            <pc:sldMk cId="851397021" sldId="256"/>
            <ac:spMk id="15" creationId="{08C9B587-E65E-4B52-B37C-ABEBB6E87928}"/>
          </ac:spMkLst>
        </pc:spChg>
        <pc:spChg chg="add del">
          <ac:chgData name="Demirbas, Elif" userId="714d5f1f-264e-425e-ab98-5ea4daf6dd37" providerId="ADAL" clId="{8E466DF6-68D7-4101-870B-7AE5425CC153}" dt="2021-03-22T22:16:57.961" v="868" actId="26606"/>
          <ac:spMkLst>
            <pc:docMk/>
            <pc:sldMk cId="851397021" sldId="256"/>
            <ac:spMk id="16" creationId="{097CD68E-23E3-4007-8847-CD0944C4F7BE}"/>
          </ac:spMkLst>
        </pc:spChg>
        <pc:spChg chg="add del">
          <ac:chgData name="Demirbas, Elif" userId="714d5f1f-264e-425e-ab98-5ea4daf6dd37" providerId="ADAL" clId="{8E466DF6-68D7-4101-870B-7AE5425CC153}" dt="2021-03-22T22:18:05.888" v="876" actId="26606"/>
          <ac:spMkLst>
            <pc:docMk/>
            <pc:sldMk cId="851397021" sldId="256"/>
            <ac:spMk id="22" creationId="{71B2258F-86CA-4D4D-8270-BC05FCDEBFB3}"/>
          </ac:spMkLst>
        </pc:spChg>
        <pc:spChg chg="add del">
          <ac:chgData name="Demirbas, Elif" userId="714d5f1f-264e-425e-ab98-5ea4daf6dd37" providerId="ADAL" clId="{8E466DF6-68D7-4101-870B-7AE5425CC153}" dt="2021-03-22T22:18:19.659" v="878" actId="26606"/>
          <ac:spMkLst>
            <pc:docMk/>
            <pc:sldMk cId="851397021" sldId="256"/>
            <ac:spMk id="24" creationId="{AE9FC877-7FB6-4D22-9988-35420644E202}"/>
          </ac:spMkLst>
        </pc:spChg>
        <pc:spChg chg="add del">
          <ac:chgData name="Demirbas, Elif" userId="714d5f1f-264e-425e-ab98-5ea4daf6dd37" providerId="ADAL" clId="{8E466DF6-68D7-4101-870B-7AE5425CC153}" dt="2021-03-22T22:18:19.659" v="878" actId="26606"/>
          <ac:spMkLst>
            <pc:docMk/>
            <pc:sldMk cId="851397021" sldId="256"/>
            <ac:spMk id="25" creationId="{55666830-9A19-4E01-8505-D6C7F9AC5665}"/>
          </ac:spMkLst>
        </pc:spChg>
        <pc:spChg chg="add del">
          <ac:chgData name="Demirbas, Elif" userId="714d5f1f-264e-425e-ab98-5ea4daf6dd37" providerId="ADAL" clId="{8E466DF6-68D7-4101-870B-7AE5425CC153}" dt="2021-03-22T22:18:19.659" v="878" actId="26606"/>
          <ac:spMkLst>
            <pc:docMk/>
            <pc:sldMk cId="851397021" sldId="256"/>
            <ac:spMk id="26" creationId="{E41809D1-F12E-46BB-B804-5F209D325E8B}"/>
          </ac:spMkLst>
        </pc:spChg>
        <pc:spChg chg="add del">
          <ac:chgData name="Demirbas, Elif" userId="714d5f1f-264e-425e-ab98-5ea4daf6dd37" providerId="ADAL" clId="{8E466DF6-68D7-4101-870B-7AE5425CC153}" dt="2021-03-22T22:18:19.659" v="878" actId="26606"/>
          <ac:spMkLst>
            <pc:docMk/>
            <pc:sldMk cId="851397021" sldId="256"/>
            <ac:spMk id="28" creationId="{AF2F604E-43BE-4DC3-B983-E071523364F8}"/>
          </ac:spMkLst>
        </pc:spChg>
        <pc:spChg chg="add del">
          <ac:chgData name="Demirbas, Elif" userId="714d5f1f-264e-425e-ab98-5ea4daf6dd37" providerId="ADAL" clId="{8E466DF6-68D7-4101-870B-7AE5425CC153}" dt="2021-03-22T22:18:19.659" v="878" actId="26606"/>
          <ac:spMkLst>
            <pc:docMk/>
            <pc:sldMk cId="851397021" sldId="256"/>
            <ac:spMk id="30" creationId="{08C9B587-E65E-4B52-B37C-ABEBB6E87928}"/>
          </ac:spMkLst>
        </pc:spChg>
        <pc:spChg chg="add del">
          <ac:chgData name="Demirbas, Elif" userId="714d5f1f-264e-425e-ab98-5ea4daf6dd37" providerId="ADAL" clId="{8E466DF6-68D7-4101-870B-7AE5425CC153}" dt="2021-03-22T22:18:23.256" v="880" actId="26606"/>
          <ac:spMkLst>
            <pc:docMk/>
            <pc:sldMk cId="851397021" sldId="256"/>
            <ac:spMk id="32" creationId="{71B2258F-86CA-4D4D-8270-BC05FCDEBFB3}"/>
          </ac:spMkLst>
        </pc:spChg>
        <pc:spChg chg="add del">
          <ac:chgData name="Demirbas, Elif" userId="714d5f1f-264e-425e-ab98-5ea4daf6dd37" providerId="ADAL" clId="{8E466DF6-68D7-4101-870B-7AE5425CC153}" dt="2021-03-22T22:19:03.658" v="882" actId="26606"/>
          <ac:spMkLst>
            <pc:docMk/>
            <pc:sldMk cId="851397021" sldId="256"/>
            <ac:spMk id="34" creationId="{55666830-9A19-4E01-8505-D6C7F9AC5665}"/>
          </ac:spMkLst>
        </pc:spChg>
        <pc:spChg chg="add del">
          <ac:chgData name="Demirbas, Elif" userId="714d5f1f-264e-425e-ab98-5ea4daf6dd37" providerId="ADAL" clId="{8E466DF6-68D7-4101-870B-7AE5425CC153}" dt="2021-03-22T22:19:03.658" v="882" actId="26606"/>
          <ac:spMkLst>
            <pc:docMk/>
            <pc:sldMk cId="851397021" sldId="256"/>
            <ac:spMk id="35" creationId="{AE9FC877-7FB6-4D22-9988-35420644E202}"/>
          </ac:spMkLst>
        </pc:spChg>
        <pc:spChg chg="add del">
          <ac:chgData name="Demirbas, Elif" userId="714d5f1f-264e-425e-ab98-5ea4daf6dd37" providerId="ADAL" clId="{8E466DF6-68D7-4101-870B-7AE5425CC153}" dt="2021-03-22T22:19:03.658" v="882" actId="26606"/>
          <ac:spMkLst>
            <pc:docMk/>
            <pc:sldMk cId="851397021" sldId="256"/>
            <ac:spMk id="36" creationId="{E41809D1-F12E-46BB-B804-5F209D325E8B}"/>
          </ac:spMkLst>
        </pc:spChg>
        <pc:spChg chg="add del">
          <ac:chgData name="Demirbas, Elif" userId="714d5f1f-264e-425e-ab98-5ea4daf6dd37" providerId="ADAL" clId="{8E466DF6-68D7-4101-870B-7AE5425CC153}" dt="2021-03-22T22:19:03.658" v="882" actId="26606"/>
          <ac:spMkLst>
            <pc:docMk/>
            <pc:sldMk cId="851397021" sldId="256"/>
            <ac:spMk id="37" creationId="{AF2F604E-43BE-4DC3-B983-E071523364F8}"/>
          </ac:spMkLst>
        </pc:spChg>
        <pc:spChg chg="add del">
          <ac:chgData name="Demirbas, Elif" userId="714d5f1f-264e-425e-ab98-5ea4daf6dd37" providerId="ADAL" clId="{8E466DF6-68D7-4101-870B-7AE5425CC153}" dt="2021-03-22T22:19:03.658" v="882" actId="26606"/>
          <ac:spMkLst>
            <pc:docMk/>
            <pc:sldMk cId="851397021" sldId="256"/>
            <ac:spMk id="38" creationId="{08C9B587-E65E-4B52-B37C-ABEBB6E87928}"/>
          </ac:spMkLst>
        </pc:spChg>
        <pc:spChg chg="add del">
          <ac:chgData name="Demirbas, Elif" userId="714d5f1f-264e-425e-ab98-5ea4daf6dd37" providerId="ADAL" clId="{8E466DF6-68D7-4101-870B-7AE5425CC153}" dt="2021-03-22T22:19:27.516" v="885" actId="26606"/>
          <ac:spMkLst>
            <pc:docMk/>
            <pc:sldMk cId="851397021" sldId="256"/>
            <ac:spMk id="40" creationId="{031EA4A4-5D79-4817-B146-24029A2F3CC7}"/>
          </ac:spMkLst>
        </pc:spChg>
        <pc:spChg chg="add del">
          <ac:chgData name="Demirbas, Elif" userId="714d5f1f-264e-425e-ab98-5ea4daf6dd37" providerId="ADAL" clId="{8E466DF6-68D7-4101-870B-7AE5425CC153}" dt="2021-03-22T22:19:27.516" v="885" actId="26606"/>
          <ac:spMkLst>
            <pc:docMk/>
            <pc:sldMk cId="851397021" sldId="256"/>
            <ac:spMk id="41" creationId="{AF2F604E-43BE-4DC3-B983-E071523364F8}"/>
          </ac:spMkLst>
        </pc:spChg>
        <pc:spChg chg="add del">
          <ac:chgData name="Demirbas, Elif" userId="714d5f1f-264e-425e-ab98-5ea4daf6dd37" providerId="ADAL" clId="{8E466DF6-68D7-4101-870B-7AE5425CC153}" dt="2021-03-22T22:19:27.516" v="885" actId="26606"/>
          <ac:spMkLst>
            <pc:docMk/>
            <pc:sldMk cId="851397021" sldId="256"/>
            <ac:spMk id="42" creationId="{08C9B587-E65E-4B52-B37C-ABEBB6E87928}"/>
          </ac:spMkLst>
        </pc:spChg>
        <pc:spChg chg="add">
          <ac:chgData name="Demirbas, Elif" userId="714d5f1f-264e-425e-ab98-5ea4daf6dd37" providerId="ADAL" clId="{8E466DF6-68D7-4101-870B-7AE5425CC153}" dt="2021-03-22T22:19:27.516" v="885" actId="26606"/>
          <ac:spMkLst>
            <pc:docMk/>
            <pc:sldMk cId="851397021" sldId="256"/>
            <ac:spMk id="47" creationId="{68AF5748-FED8-45BA-8631-26D1D10F3246}"/>
          </ac:spMkLst>
        </pc:spChg>
        <pc:spChg chg="add">
          <ac:chgData name="Demirbas, Elif" userId="714d5f1f-264e-425e-ab98-5ea4daf6dd37" providerId="ADAL" clId="{8E466DF6-68D7-4101-870B-7AE5425CC153}" dt="2021-03-22T22:19:27.516" v="885" actId="26606"/>
          <ac:spMkLst>
            <pc:docMk/>
            <pc:sldMk cId="851397021" sldId="256"/>
            <ac:spMk id="49" creationId="{AF2F604E-43BE-4DC3-B983-E071523364F8}"/>
          </ac:spMkLst>
        </pc:spChg>
        <pc:spChg chg="add">
          <ac:chgData name="Demirbas, Elif" userId="714d5f1f-264e-425e-ab98-5ea4daf6dd37" providerId="ADAL" clId="{8E466DF6-68D7-4101-870B-7AE5425CC153}" dt="2021-03-22T22:19:27.516" v="885" actId="26606"/>
          <ac:spMkLst>
            <pc:docMk/>
            <pc:sldMk cId="851397021" sldId="256"/>
            <ac:spMk id="51" creationId="{08C9B587-E65E-4B52-B37C-ABEBB6E87928}"/>
          </ac:spMkLst>
        </pc:spChg>
        <pc:picChg chg="add del mod ord">
          <ac:chgData name="Demirbas, Elif" userId="714d5f1f-264e-425e-ab98-5ea4daf6dd37" providerId="ADAL" clId="{8E466DF6-68D7-4101-870B-7AE5425CC153}" dt="2021-03-22T22:17:28.850" v="873"/>
          <ac:picMkLst>
            <pc:docMk/>
            <pc:sldMk cId="851397021" sldId="256"/>
            <ac:picMk id="4" creationId="{8EBE2E9C-BD20-470A-B932-E32DCC5E9A31}"/>
          </ac:picMkLst>
        </pc:picChg>
        <pc:picChg chg="add del mod">
          <ac:chgData name="Demirbas, Elif" userId="714d5f1f-264e-425e-ab98-5ea4daf6dd37" providerId="ADAL" clId="{8E466DF6-68D7-4101-870B-7AE5425CC153}" dt="2021-03-22T22:21:22.391" v="926"/>
          <ac:picMkLst>
            <pc:docMk/>
            <pc:sldMk cId="851397021" sldId="256"/>
            <ac:picMk id="5" creationId="{7DF02A20-740E-4FC2-83F2-F0B577F04731}"/>
          </ac:picMkLst>
        </pc:picChg>
        <pc:picChg chg="add del mod ord">
          <ac:chgData name="Demirbas, Elif" userId="714d5f1f-264e-425e-ab98-5ea4daf6dd37" providerId="ADAL" clId="{8E466DF6-68D7-4101-870B-7AE5425CC153}" dt="2021-03-22T22:19:33.356" v="886" actId="478"/>
          <ac:picMkLst>
            <pc:docMk/>
            <pc:sldMk cId="851397021" sldId="256"/>
            <ac:picMk id="17" creationId="{3DCE671C-47A3-4F1E-A12A-D9B11DD70BDB}"/>
          </ac:picMkLst>
        </pc:picChg>
        <pc:picChg chg="add del mod">
          <ac:chgData name="Demirbas, Elif" userId="714d5f1f-264e-425e-ab98-5ea4daf6dd37" providerId="ADAL" clId="{8E466DF6-68D7-4101-870B-7AE5425CC153}" dt="2021-03-22T22:19:43.097" v="889" actId="478"/>
          <ac:picMkLst>
            <pc:docMk/>
            <pc:sldMk cId="851397021" sldId="256"/>
            <ac:picMk id="39" creationId="{BEFE2FE9-B1E3-47B8-8DA4-87E4092EFB4A}"/>
          </ac:picMkLst>
        </pc:picChg>
      </pc:sldChg>
      <pc:sldChg chg="addSp modSp mod">
        <pc:chgData name="Demirbas, Elif" userId="714d5f1f-264e-425e-ab98-5ea4daf6dd37" providerId="ADAL" clId="{8E466DF6-68D7-4101-870B-7AE5425CC153}" dt="2021-03-22T22:45:21.014" v="1691" actId="20577"/>
        <pc:sldMkLst>
          <pc:docMk/>
          <pc:sldMk cId="1389924813" sldId="257"/>
        </pc:sldMkLst>
        <pc:spChg chg="mod">
          <ac:chgData name="Demirbas, Elif" userId="714d5f1f-264e-425e-ab98-5ea4daf6dd37" providerId="ADAL" clId="{8E466DF6-68D7-4101-870B-7AE5425CC153}" dt="2021-03-22T22:45:21.014" v="1691" actId="20577"/>
          <ac:spMkLst>
            <pc:docMk/>
            <pc:sldMk cId="1389924813" sldId="257"/>
            <ac:spMk id="2" creationId="{B4B74D1D-1468-4B8E-AB89-D2B55DA6425B}"/>
          </ac:spMkLst>
        </pc:spChg>
        <pc:picChg chg="add mod">
          <ac:chgData name="Demirbas, Elif" userId="714d5f1f-264e-425e-ab98-5ea4daf6dd37" providerId="ADAL" clId="{8E466DF6-68D7-4101-870B-7AE5425CC153}" dt="2021-03-22T22:10:51.731" v="826"/>
          <ac:picMkLst>
            <pc:docMk/>
            <pc:sldMk cId="1389924813" sldId="257"/>
            <ac:picMk id="4" creationId="{4ECAAB47-5469-450D-82A4-F1ACAD422A15}"/>
          </ac:picMkLst>
        </pc:picChg>
      </pc:sldChg>
      <pc:sldChg chg="addSp modSp new mod ord">
        <pc:chgData name="Demirbas, Elif" userId="714d5f1f-264e-425e-ab98-5ea4daf6dd37" providerId="ADAL" clId="{8E466DF6-68D7-4101-870B-7AE5425CC153}" dt="2021-03-22T22:31:56.578" v="1056" actId="20577"/>
        <pc:sldMkLst>
          <pc:docMk/>
          <pc:sldMk cId="2594122491" sldId="258"/>
        </pc:sldMkLst>
        <pc:spChg chg="mod">
          <ac:chgData name="Demirbas, Elif" userId="714d5f1f-264e-425e-ab98-5ea4daf6dd37" providerId="ADAL" clId="{8E466DF6-68D7-4101-870B-7AE5425CC153}" dt="2021-03-22T22:31:56.578" v="1056" actId="20577"/>
          <ac:spMkLst>
            <pc:docMk/>
            <pc:sldMk cId="2594122491" sldId="258"/>
            <ac:spMk id="2" creationId="{8E19B9D6-580B-44F0-B680-3AC7CF0BBD77}"/>
          </ac:spMkLst>
        </pc:spChg>
        <pc:spChg chg="mod">
          <ac:chgData name="Demirbas, Elif" userId="714d5f1f-264e-425e-ab98-5ea4daf6dd37" providerId="ADAL" clId="{8E466DF6-68D7-4101-870B-7AE5425CC153}" dt="2021-03-22T22:31:45.516" v="1045" actId="255"/>
          <ac:spMkLst>
            <pc:docMk/>
            <pc:sldMk cId="2594122491" sldId="258"/>
            <ac:spMk id="3" creationId="{C547FF5B-C064-432B-8C72-B34398A4D7B1}"/>
          </ac:spMkLst>
        </pc:spChg>
        <pc:picChg chg="add mod">
          <ac:chgData name="Demirbas, Elif" userId="714d5f1f-264e-425e-ab98-5ea4daf6dd37" providerId="ADAL" clId="{8E466DF6-68D7-4101-870B-7AE5425CC153}" dt="2021-03-22T22:10:40.888" v="824" actId="14100"/>
          <ac:picMkLst>
            <pc:docMk/>
            <pc:sldMk cId="2594122491" sldId="258"/>
            <ac:picMk id="4" creationId="{870FBBE7-CB8B-4427-9815-6F1451D50B92}"/>
          </ac:picMkLst>
        </pc:picChg>
      </pc:sldChg>
      <pc:sldChg chg="addSp modSp new mod ord">
        <pc:chgData name="Demirbas, Elif" userId="714d5f1f-264e-425e-ab98-5ea4daf6dd37" providerId="ADAL" clId="{8E466DF6-68D7-4101-870B-7AE5425CC153}" dt="2021-03-22T22:38:49.238" v="1344"/>
        <pc:sldMkLst>
          <pc:docMk/>
          <pc:sldMk cId="2596686888" sldId="259"/>
        </pc:sldMkLst>
        <pc:spChg chg="mod">
          <ac:chgData name="Demirbas, Elif" userId="714d5f1f-264e-425e-ab98-5ea4daf6dd37" providerId="ADAL" clId="{8E466DF6-68D7-4101-870B-7AE5425CC153}" dt="2021-03-22T01:49:32.276" v="33" actId="20577"/>
          <ac:spMkLst>
            <pc:docMk/>
            <pc:sldMk cId="2596686888" sldId="259"/>
            <ac:spMk id="2" creationId="{D8E47136-23AC-47EA-9C45-23BAAC8387D9}"/>
          </ac:spMkLst>
        </pc:spChg>
        <pc:spChg chg="mod">
          <ac:chgData name="Demirbas, Elif" userId="714d5f1f-264e-425e-ab98-5ea4daf6dd37" providerId="ADAL" clId="{8E466DF6-68D7-4101-870B-7AE5425CC153}" dt="2021-03-22T02:04:29.274" v="821" actId="20577"/>
          <ac:spMkLst>
            <pc:docMk/>
            <pc:sldMk cId="2596686888" sldId="259"/>
            <ac:spMk id="3" creationId="{05ABE4E6-5BB0-443E-AAA9-179D60FEFDD3}"/>
          </ac:spMkLst>
        </pc:spChg>
        <pc:picChg chg="add mod">
          <ac:chgData name="Demirbas, Elif" userId="714d5f1f-264e-425e-ab98-5ea4daf6dd37" providerId="ADAL" clId="{8E466DF6-68D7-4101-870B-7AE5425CC153}" dt="2021-03-22T22:10:47.938" v="825"/>
          <ac:picMkLst>
            <pc:docMk/>
            <pc:sldMk cId="2596686888" sldId="259"/>
            <ac:picMk id="4" creationId="{9F00A6F1-23B6-40C7-A4B1-3B2BABABA548}"/>
          </ac:picMkLst>
        </pc:picChg>
      </pc:sldChg>
      <pc:sldChg chg="modSp add mod ord">
        <pc:chgData name="Demirbas, Elif" userId="714d5f1f-264e-425e-ab98-5ea4daf6dd37" providerId="ADAL" clId="{8E466DF6-68D7-4101-870B-7AE5425CC153}" dt="2021-03-22T22:54:55.846" v="1745" actId="5793"/>
        <pc:sldMkLst>
          <pc:docMk/>
          <pc:sldMk cId="1521169021" sldId="260"/>
        </pc:sldMkLst>
        <pc:spChg chg="mod">
          <ac:chgData name="Demirbas, Elif" userId="714d5f1f-264e-425e-ab98-5ea4daf6dd37" providerId="ADAL" clId="{8E466DF6-68D7-4101-870B-7AE5425CC153}" dt="2021-03-22T22:54:14.507" v="1734" actId="20577"/>
          <ac:spMkLst>
            <pc:docMk/>
            <pc:sldMk cId="1521169021" sldId="260"/>
            <ac:spMk id="2" creationId="{8E19B9D6-580B-44F0-B680-3AC7CF0BBD77}"/>
          </ac:spMkLst>
        </pc:spChg>
        <pc:spChg chg="mod">
          <ac:chgData name="Demirbas, Elif" userId="714d5f1f-264e-425e-ab98-5ea4daf6dd37" providerId="ADAL" clId="{8E466DF6-68D7-4101-870B-7AE5425CC153}" dt="2021-03-22T22:54:55.846" v="1745" actId="5793"/>
          <ac:spMkLst>
            <pc:docMk/>
            <pc:sldMk cId="1521169021" sldId="260"/>
            <ac:spMk id="3" creationId="{C547FF5B-C064-432B-8C72-B34398A4D7B1}"/>
          </ac:spMkLst>
        </pc:spChg>
      </pc:sldChg>
      <pc:sldChg chg="add ord">
        <pc:chgData name="Demirbas, Elif" userId="714d5f1f-264e-425e-ab98-5ea4daf6dd37" providerId="ADAL" clId="{8E466DF6-68D7-4101-870B-7AE5425CC153}" dt="2021-03-22T22:11:10.189" v="830"/>
        <pc:sldMkLst>
          <pc:docMk/>
          <pc:sldMk cId="3902781086" sldId="261"/>
        </pc:sldMkLst>
      </pc:sldChg>
      <pc:sldChg chg="add ord replId">
        <pc:chgData name="Demirbas, Elif" userId="714d5f1f-264e-425e-ab98-5ea4daf6dd37" providerId="ADAL" clId="{8E466DF6-68D7-4101-870B-7AE5425CC153}" dt="2021-03-22T22:11:10.189" v="830"/>
        <pc:sldMkLst>
          <pc:docMk/>
          <pc:sldMk cId="186444457" sldId="262"/>
        </pc:sldMkLst>
      </pc:sldChg>
      <pc:sldChg chg="addSp modSp add mod">
        <pc:chgData name="Demirbas, Elif" userId="714d5f1f-264e-425e-ab98-5ea4daf6dd37" providerId="ADAL" clId="{8E466DF6-68D7-4101-870B-7AE5425CC153}" dt="2021-03-22T22:23:42.185" v="1002" actId="1076"/>
        <pc:sldMkLst>
          <pc:docMk/>
          <pc:sldMk cId="2491160749" sldId="263"/>
        </pc:sldMkLst>
        <pc:spChg chg="mod">
          <ac:chgData name="Demirbas, Elif" userId="714d5f1f-264e-425e-ab98-5ea4daf6dd37" providerId="ADAL" clId="{8E466DF6-68D7-4101-870B-7AE5425CC153}" dt="2021-03-22T22:13:56.607" v="852" actId="20577"/>
          <ac:spMkLst>
            <pc:docMk/>
            <pc:sldMk cId="2491160749" sldId="263"/>
            <ac:spMk id="2" creationId="{8E19B9D6-580B-44F0-B680-3AC7CF0BBD77}"/>
          </ac:spMkLst>
        </pc:spChg>
        <pc:spChg chg="mod">
          <ac:chgData name="Demirbas, Elif" userId="714d5f1f-264e-425e-ab98-5ea4daf6dd37" providerId="ADAL" clId="{8E466DF6-68D7-4101-870B-7AE5425CC153}" dt="2021-03-22T22:13:59.159" v="853"/>
          <ac:spMkLst>
            <pc:docMk/>
            <pc:sldMk cId="2491160749" sldId="263"/>
            <ac:spMk id="3" creationId="{C547FF5B-C064-432B-8C72-B34398A4D7B1}"/>
          </ac:spMkLst>
        </pc:spChg>
        <pc:picChg chg="add mod">
          <ac:chgData name="Demirbas, Elif" userId="714d5f1f-264e-425e-ab98-5ea4daf6dd37" providerId="ADAL" clId="{8E466DF6-68D7-4101-870B-7AE5425CC153}" dt="2021-03-22T22:23:42.185" v="1002" actId="1076"/>
          <ac:picMkLst>
            <pc:docMk/>
            <pc:sldMk cId="2491160749" sldId="263"/>
            <ac:picMk id="5" creationId="{BF44EC16-379C-4B4D-9E50-22657089E914}"/>
          </ac:picMkLst>
        </pc:picChg>
      </pc:sldChg>
      <pc:sldChg chg="new del">
        <pc:chgData name="Demirbas, Elif" userId="714d5f1f-264e-425e-ab98-5ea4daf6dd37" providerId="ADAL" clId="{8E466DF6-68D7-4101-870B-7AE5425CC153}" dt="2021-03-22T22:11:41.897" v="832" actId="47"/>
        <pc:sldMkLst>
          <pc:docMk/>
          <pc:sldMk cId="3185591603" sldId="263"/>
        </pc:sldMkLst>
      </pc:sldChg>
      <pc:sldChg chg="modSp add mod ord">
        <pc:chgData name="Demirbas, Elif" userId="714d5f1f-264e-425e-ab98-5ea4daf6dd37" providerId="ADAL" clId="{8E466DF6-68D7-4101-870B-7AE5425CC153}" dt="2021-03-22T22:37:26.086" v="1342" actId="27636"/>
        <pc:sldMkLst>
          <pc:docMk/>
          <pc:sldMk cId="2028681764" sldId="264"/>
        </pc:sldMkLst>
        <pc:spChg chg="mod">
          <ac:chgData name="Demirbas, Elif" userId="714d5f1f-264e-425e-ab98-5ea4daf6dd37" providerId="ADAL" clId="{8E466DF6-68D7-4101-870B-7AE5425CC153}" dt="2021-03-22T22:32:12.140" v="1069" actId="20577"/>
          <ac:spMkLst>
            <pc:docMk/>
            <pc:sldMk cId="2028681764" sldId="264"/>
            <ac:spMk id="2" creationId="{8E19B9D6-580B-44F0-B680-3AC7CF0BBD77}"/>
          </ac:spMkLst>
        </pc:spChg>
        <pc:spChg chg="mod">
          <ac:chgData name="Demirbas, Elif" userId="714d5f1f-264e-425e-ab98-5ea4daf6dd37" providerId="ADAL" clId="{8E466DF6-68D7-4101-870B-7AE5425CC153}" dt="2021-03-22T22:37:26.086" v="1342" actId="27636"/>
          <ac:spMkLst>
            <pc:docMk/>
            <pc:sldMk cId="2028681764" sldId="264"/>
            <ac:spMk id="3" creationId="{C547FF5B-C064-432B-8C72-B34398A4D7B1}"/>
          </ac:spMkLst>
        </pc:spChg>
      </pc:sldChg>
      <pc:sldChg chg="modSp add mod replId">
        <pc:chgData name="Demirbas, Elif" userId="714d5f1f-264e-425e-ab98-5ea4daf6dd37" providerId="ADAL" clId="{8E466DF6-68D7-4101-870B-7AE5425CC153}" dt="2021-03-23T20:31:51.171" v="1755" actId="20577"/>
        <pc:sldMkLst>
          <pc:docMk/>
          <pc:sldMk cId="1183941819" sldId="265"/>
        </pc:sldMkLst>
        <pc:spChg chg="mod">
          <ac:chgData name="Demirbas, Elif" userId="714d5f1f-264e-425e-ab98-5ea4daf6dd37" providerId="ADAL" clId="{8E466DF6-68D7-4101-870B-7AE5425CC153}" dt="2021-03-23T20:31:51.171" v="1755" actId="20577"/>
          <ac:spMkLst>
            <pc:docMk/>
            <pc:sldMk cId="1183941819" sldId="265"/>
            <ac:spMk id="2" creationId="{8E19B9D6-580B-44F0-B680-3AC7CF0BBD77}"/>
          </ac:spMkLst>
        </pc:spChg>
        <pc:spChg chg="mod">
          <ac:chgData name="Demirbas, Elif" userId="714d5f1f-264e-425e-ab98-5ea4daf6dd37" providerId="ADAL" clId="{8E466DF6-68D7-4101-870B-7AE5425CC153}" dt="2021-03-22T22:43:40.281" v="1666" actId="5793"/>
          <ac:spMkLst>
            <pc:docMk/>
            <pc:sldMk cId="1183941819" sldId="265"/>
            <ac:spMk id="3" creationId="{C547FF5B-C064-432B-8C72-B34398A4D7B1}"/>
          </ac:spMkLst>
        </pc:spChg>
      </pc:sldChg>
      <pc:sldChg chg="addSp modSp new mod">
        <pc:chgData name="Demirbas, Elif" userId="714d5f1f-264e-425e-ab98-5ea4daf6dd37" providerId="ADAL" clId="{8E466DF6-68D7-4101-870B-7AE5425CC153}" dt="2021-03-22T22:22:53.430" v="994" actId="1076"/>
        <pc:sldMkLst>
          <pc:docMk/>
          <pc:sldMk cId="4208391052" sldId="266"/>
        </pc:sldMkLst>
        <pc:spChg chg="mod">
          <ac:chgData name="Demirbas, Elif" userId="714d5f1f-264e-425e-ab98-5ea4daf6dd37" providerId="ADAL" clId="{8E466DF6-68D7-4101-870B-7AE5425CC153}" dt="2021-03-22T22:21:44.239" v="928"/>
          <ac:spMkLst>
            <pc:docMk/>
            <pc:sldMk cId="4208391052" sldId="266"/>
            <ac:spMk id="2" creationId="{A12B98A4-0864-475B-896F-3C3392224B18}"/>
          </ac:spMkLst>
        </pc:spChg>
        <pc:spChg chg="mod">
          <ac:chgData name="Demirbas, Elif" userId="714d5f1f-264e-425e-ab98-5ea4daf6dd37" providerId="ADAL" clId="{8E466DF6-68D7-4101-870B-7AE5425CC153}" dt="2021-03-22T22:22:22.606" v="989" actId="20577"/>
          <ac:spMkLst>
            <pc:docMk/>
            <pc:sldMk cId="4208391052" sldId="266"/>
            <ac:spMk id="3" creationId="{210FC189-3416-47A8-A1EB-0AA305F210B8}"/>
          </ac:spMkLst>
        </pc:spChg>
        <pc:picChg chg="add mod">
          <ac:chgData name="Demirbas, Elif" userId="714d5f1f-264e-425e-ab98-5ea4daf6dd37" providerId="ADAL" clId="{8E466DF6-68D7-4101-870B-7AE5425CC153}" dt="2021-03-22T22:22:53.430" v="994" actId="1076"/>
          <ac:picMkLst>
            <pc:docMk/>
            <pc:sldMk cId="4208391052" sldId="266"/>
            <ac:picMk id="4" creationId="{4D2F3EC6-3C1B-441C-812B-E044836D093C}"/>
          </ac:picMkLst>
        </pc:picChg>
      </pc:sldChg>
      <pc:sldChg chg="modSp add mod">
        <pc:chgData name="Demirbas, Elif" userId="714d5f1f-264e-425e-ab98-5ea4daf6dd37" providerId="ADAL" clId="{8E466DF6-68D7-4101-870B-7AE5425CC153}" dt="2021-03-22T22:48:44.915" v="1715" actId="20577"/>
        <pc:sldMkLst>
          <pc:docMk/>
          <pc:sldMk cId="208225933" sldId="267"/>
        </pc:sldMkLst>
        <pc:spChg chg="mod">
          <ac:chgData name="Demirbas, Elif" userId="714d5f1f-264e-425e-ab98-5ea4daf6dd37" providerId="ADAL" clId="{8E466DF6-68D7-4101-870B-7AE5425CC153}" dt="2021-03-22T22:45:50.759" v="1697" actId="20577"/>
          <ac:spMkLst>
            <pc:docMk/>
            <pc:sldMk cId="208225933" sldId="267"/>
            <ac:spMk id="2" creationId="{B4B74D1D-1468-4B8E-AB89-D2B55DA6425B}"/>
          </ac:spMkLst>
        </pc:spChg>
        <pc:spChg chg="mod">
          <ac:chgData name="Demirbas, Elif" userId="714d5f1f-264e-425e-ab98-5ea4daf6dd37" providerId="ADAL" clId="{8E466DF6-68D7-4101-870B-7AE5425CC153}" dt="2021-03-22T22:48:44.915" v="1715" actId="20577"/>
          <ac:spMkLst>
            <pc:docMk/>
            <pc:sldMk cId="208225933" sldId="267"/>
            <ac:spMk id="3" creationId="{38FAB9FC-8703-4351-B3F5-1F87B7C19617}"/>
          </ac:spMkLst>
        </pc:spChg>
      </pc:sldChg>
    </pc:docChg>
  </pc:docChgLst>
  <pc:docChgLst>
    <pc:chgData name="Demirbas, Elif" userId="S::edemirbas@bridgew.edu::714d5f1f-264e-425e-ab98-5ea4daf6dd37" providerId="AD" clId="Web-{FD7EE517-A92F-4876-81C1-6C4021DDF86F}"/>
    <pc:docChg chg="delSld">
      <pc:chgData name="Demirbas, Elif" userId="S::edemirbas@bridgew.edu::714d5f1f-264e-425e-ab98-5ea4daf6dd37" providerId="AD" clId="Web-{FD7EE517-A92F-4876-81C1-6C4021DDF86F}" dt="2021-03-23T21:25:35.446" v="1"/>
      <pc:docMkLst>
        <pc:docMk/>
      </pc:docMkLst>
      <pc:sldChg chg="del">
        <pc:chgData name="Demirbas, Elif" userId="S::edemirbas@bridgew.edu::714d5f1f-264e-425e-ab98-5ea4daf6dd37" providerId="AD" clId="Web-{FD7EE517-A92F-4876-81C1-6C4021DDF86F}" dt="2021-03-23T21:25:34.134" v="0"/>
        <pc:sldMkLst>
          <pc:docMk/>
          <pc:sldMk cId="3902781086" sldId="261"/>
        </pc:sldMkLst>
      </pc:sldChg>
      <pc:sldChg chg="del">
        <pc:chgData name="Demirbas, Elif" userId="S::edemirbas@bridgew.edu::714d5f1f-264e-425e-ab98-5ea4daf6dd37" providerId="AD" clId="Web-{FD7EE517-A92F-4876-81C1-6C4021DDF86F}" dt="2021-03-23T21:25:35.446" v="1"/>
        <pc:sldMkLst>
          <pc:docMk/>
          <pc:sldMk cId="186444457" sldId="262"/>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811185-D04D-4002-979A-D91DC06E7F6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99BCCED-C7F8-4EE9-B70F-5DC254349D0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23B48B4-46DB-4CD5-8161-689DF976C125}"/>
              </a:ext>
            </a:extLst>
          </p:cNvPr>
          <p:cNvSpPr>
            <a:spLocks noGrp="1"/>
          </p:cNvSpPr>
          <p:nvPr>
            <p:ph type="dt" sz="half" idx="10"/>
          </p:nvPr>
        </p:nvSpPr>
        <p:spPr/>
        <p:txBody>
          <a:bodyPr/>
          <a:lstStyle/>
          <a:p>
            <a:fld id="{4481B3B0-8AA2-42D7-A1D4-248EFCC2389F}" type="datetimeFigureOut">
              <a:rPr lang="en-US" smtClean="0"/>
              <a:t>5/2/2022</a:t>
            </a:fld>
            <a:endParaRPr lang="en-US"/>
          </a:p>
        </p:txBody>
      </p:sp>
      <p:sp>
        <p:nvSpPr>
          <p:cNvPr id="5" name="Footer Placeholder 4">
            <a:extLst>
              <a:ext uri="{FF2B5EF4-FFF2-40B4-BE49-F238E27FC236}">
                <a16:creationId xmlns:a16="http://schemas.microsoft.com/office/drawing/2014/main" id="{DE6BC761-09FB-4D70-AA7A-0BBE0595261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D8342C-0A73-4A08-810A-6AF8E9D8A4C0}"/>
              </a:ext>
            </a:extLst>
          </p:cNvPr>
          <p:cNvSpPr>
            <a:spLocks noGrp="1"/>
          </p:cNvSpPr>
          <p:nvPr>
            <p:ph type="sldNum" sz="quarter" idx="12"/>
          </p:nvPr>
        </p:nvSpPr>
        <p:spPr/>
        <p:txBody>
          <a:bodyPr/>
          <a:lstStyle/>
          <a:p>
            <a:fld id="{C364205E-46B3-4BE6-9856-EBE278922B81}" type="slidenum">
              <a:rPr lang="en-US" smtClean="0"/>
              <a:t>‹#›</a:t>
            </a:fld>
            <a:endParaRPr lang="en-US"/>
          </a:p>
        </p:txBody>
      </p:sp>
    </p:spTree>
    <p:extLst>
      <p:ext uri="{BB962C8B-B14F-4D97-AF65-F5344CB8AC3E}">
        <p14:creationId xmlns:p14="http://schemas.microsoft.com/office/powerpoint/2010/main" val="24549921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FEAA1-66C0-4C77-AE96-606A5C9165B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5640029-B9CF-4231-8DBA-4D3FC391232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F5E7E7-94AD-4584-8B3B-BE2E682D0626}"/>
              </a:ext>
            </a:extLst>
          </p:cNvPr>
          <p:cNvSpPr>
            <a:spLocks noGrp="1"/>
          </p:cNvSpPr>
          <p:nvPr>
            <p:ph type="dt" sz="half" idx="10"/>
          </p:nvPr>
        </p:nvSpPr>
        <p:spPr/>
        <p:txBody>
          <a:bodyPr/>
          <a:lstStyle/>
          <a:p>
            <a:fld id="{4481B3B0-8AA2-42D7-A1D4-248EFCC2389F}" type="datetimeFigureOut">
              <a:rPr lang="en-US" smtClean="0"/>
              <a:t>5/2/2022</a:t>
            </a:fld>
            <a:endParaRPr lang="en-US"/>
          </a:p>
        </p:txBody>
      </p:sp>
      <p:sp>
        <p:nvSpPr>
          <p:cNvPr id="5" name="Footer Placeholder 4">
            <a:extLst>
              <a:ext uri="{FF2B5EF4-FFF2-40B4-BE49-F238E27FC236}">
                <a16:creationId xmlns:a16="http://schemas.microsoft.com/office/drawing/2014/main" id="{0BA59879-8353-4C90-A4A4-77A7046106C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5AA74A-E1ED-4FDD-99AB-1EB283671ADA}"/>
              </a:ext>
            </a:extLst>
          </p:cNvPr>
          <p:cNvSpPr>
            <a:spLocks noGrp="1"/>
          </p:cNvSpPr>
          <p:nvPr>
            <p:ph type="sldNum" sz="quarter" idx="12"/>
          </p:nvPr>
        </p:nvSpPr>
        <p:spPr/>
        <p:txBody>
          <a:bodyPr/>
          <a:lstStyle/>
          <a:p>
            <a:fld id="{C364205E-46B3-4BE6-9856-EBE278922B81}" type="slidenum">
              <a:rPr lang="en-US" smtClean="0"/>
              <a:t>‹#›</a:t>
            </a:fld>
            <a:endParaRPr lang="en-US"/>
          </a:p>
        </p:txBody>
      </p:sp>
    </p:spTree>
    <p:extLst>
      <p:ext uri="{BB962C8B-B14F-4D97-AF65-F5344CB8AC3E}">
        <p14:creationId xmlns:p14="http://schemas.microsoft.com/office/powerpoint/2010/main" val="41733525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34E1A35-04FD-4639-A752-726E456108E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31AAD5F-61D8-429B-94CD-C3B7536416B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ACC46F3-7C24-45CC-8077-D754FB9A2538}"/>
              </a:ext>
            </a:extLst>
          </p:cNvPr>
          <p:cNvSpPr>
            <a:spLocks noGrp="1"/>
          </p:cNvSpPr>
          <p:nvPr>
            <p:ph type="dt" sz="half" idx="10"/>
          </p:nvPr>
        </p:nvSpPr>
        <p:spPr/>
        <p:txBody>
          <a:bodyPr/>
          <a:lstStyle/>
          <a:p>
            <a:fld id="{4481B3B0-8AA2-42D7-A1D4-248EFCC2389F}" type="datetimeFigureOut">
              <a:rPr lang="en-US" smtClean="0"/>
              <a:t>5/2/2022</a:t>
            </a:fld>
            <a:endParaRPr lang="en-US"/>
          </a:p>
        </p:txBody>
      </p:sp>
      <p:sp>
        <p:nvSpPr>
          <p:cNvPr id="5" name="Footer Placeholder 4">
            <a:extLst>
              <a:ext uri="{FF2B5EF4-FFF2-40B4-BE49-F238E27FC236}">
                <a16:creationId xmlns:a16="http://schemas.microsoft.com/office/drawing/2014/main" id="{ECB34471-862F-4C83-AEC0-E509BC32664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36D50C7-6D38-42E3-B989-BF8E76F1E221}"/>
              </a:ext>
            </a:extLst>
          </p:cNvPr>
          <p:cNvSpPr>
            <a:spLocks noGrp="1"/>
          </p:cNvSpPr>
          <p:nvPr>
            <p:ph type="sldNum" sz="quarter" idx="12"/>
          </p:nvPr>
        </p:nvSpPr>
        <p:spPr/>
        <p:txBody>
          <a:bodyPr/>
          <a:lstStyle/>
          <a:p>
            <a:fld id="{C364205E-46B3-4BE6-9856-EBE278922B81}" type="slidenum">
              <a:rPr lang="en-US" smtClean="0"/>
              <a:t>‹#›</a:t>
            </a:fld>
            <a:endParaRPr lang="en-US"/>
          </a:p>
        </p:txBody>
      </p:sp>
    </p:spTree>
    <p:extLst>
      <p:ext uri="{BB962C8B-B14F-4D97-AF65-F5344CB8AC3E}">
        <p14:creationId xmlns:p14="http://schemas.microsoft.com/office/powerpoint/2010/main" val="582466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147F19-9585-4EEA-A457-756712F2640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0E25B26-195D-4D15-B264-5648F83A8CF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A2F9383-1C2A-4DEE-92F4-8C19C5E947DB}"/>
              </a:ext>
            </a:extLst>
          </p:cNvPr>
          <p:cNvSpPr>
            <a:spLocks noGrp="1"/>
          </p:cNvSpPr>
          <p:nvPr>
            <p:ph type="dt" sz="half" idx="10"/>
          </p:nvPr>
        </p:nvSpPr>
        <p:spPr/>
        <p:txBody>
          <a:bodyPr/>
          <a:lstStyle/>
          <a:p>
            <a:fld id="{4481B3B0-8AA2-42D7-A1D4-248EFCC2389F}" type="datetimeFigureOut">
              <a:rPr lang="en-US" smtClean="0"/>
              <a:t>5/2/2022</a:t>
            </a:fld>
            <a:endParaRPr lang="en-US"/>
          </a:p>
        </p:txBody>
      </p:sp>
      <p:sp>
        <p:nvSpPr>
          <p:cNvPr id="5" name="Footer Placeholder 4">
            <a:extLst>
              <a:ext uri="{FF2B5EF4-FFF2-40B4-BE49-F238E27FC236}">
                <a16:creationId xmlns:a16="http://schemas.microsoft.com/office/drawing/2014/main" id="{0900CB8B-A452-4030-9D8B-FA81F02E5DD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A4AF7E-FF2A-442B-BB4A-ED21D5EA1CF7}"/>
              </a:ext>
            </a:extLst>
          </p:cNvPr>
          <p:cNvSpPr>
            <a:spLocks noGrp="1"/>
          </p:cNvSpPr>
          <p:nvPr>
            <p:ph type="sldNum" sz="quarter" idx="12"/>
          </p:nvPr>
        </p:nvSpPr>
        <p:spPr/>
        <p:txBody>
          <a:bodyPr/>
          <a:lstStyle/>
          <a:p>
            <a:fld id="{C364205E-46B3-4BE6-9856-EBE278922B81}" type="slidenum">
              <a:rPr lang="en-US" smtClean="0"/>
              <a:t>‹#›</a:t>
            </a:fld>
            <a:endParaRPr lang="en-US"/>
          </a:p>
        </p:txBody>
      </p:sp>
    </p:spTree>
    <p:extLst>
      <p:ext uri="{BB962C8B-B14F-4D97-AF65-F5344CB8AC3E}">
        <p14:creationId xmlns:p14="http://schemas.microsoft.com/office/powerpoint/2010/main" val="758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0369E1-21D9-46C4-A9B1-86DA55306A9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A23CE3E-AE05-4A66-BBEA-FA9DE2ABB51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54C7398-2825-4A85-B02C-EE74162FEB69}"/>
              </a:ext>
            </a:extLst>
          </p:cNvPr>
          <p:cNvSpPr>
            <a:spLocks noGrp="1"/>
          </p:cNvSpPr>
          <p:nvPr>
            <p:ph type="dt" sz="half" idx="10"/>
          </p:nvPr>
        </p:nvSpPr>
        <p:spPr/>
        <p:txBody>
          <a:bodyPr/>
          <a:lstStyle/>
          <a:p>
            <a:fld id="{4481B3B0-8AA2-42D7-A1D4-248EFCC2389F}" type="datetimeFigureOut">
              <a:rPr lang="en-US" smtClean="0"/>
              <a:t>5/2/2022</a:t>
            </a:fld>
            <a:endParaRPr lang="en-US"/>
          </a:p>
        </p:txBody>
      </p:sp>
      <p:sp>
        <p:nvSpPr>
          <p:cNvPr id="5" name="Footer Placeholder 4">
            <a:extLst>
              <a:ext uri="{FF2B5EF4-FFF2-40B4-BE49-F238E27FC236}">
                <a16:creationId xmlns:a16="http://schemas.microsoft.com/office/drawing/2014/main" id="{D3BD2BF0-3E60-4B81-89F7-4C611047752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D0EB74-398F-4CD2-9DDB-4967A13AC14B}"/>
              </a:ext>
            </a:extLst>
          </p:cNvPr>
          <p:cNvSpPr>
            <a:spLocks noGrp="1"/>
          </p:cNvSpPr>
          <p:nvPr>
            <p:ph type="sldNum" sz="quarter" idx="12"/>
          </p:nvPr>
        </p:nvSpPr>
        <p:spPr/>
        <p:txBody>
          <a:bodyPr/>
          <a:lstStyle/>
          <a:p>
            <a:fld id="{C364205E-46B3-4BE6-9856-EBE278922B81}" type="slidenum">
              <a:rPr lang="en-US" smtClean="0"/>
              <a:t>‹#›</a:t>
            </a:fld>
            <a:endParaRPr lang="en-US"/>
          </a:p>
        </p:txBody>
      </p:sp>
    </p:spTree>
    <p:extLst>
      <p:ext uri="{BB962C8B-B14F-4D97-AF65-F5344CB8AC3E}">
        <p14:creationId xmlns:p14="http://schemas.microsoft.com/office/powerpoint/2010/main" val="7189867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2E5708-3EB8-4FFF-BC55-F12BAB70907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7B40986-B0D2-4F24-8E9F-2E3533D9E1C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572AB06-38B8-4ECE-A98F-4FC74EA9A97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7F019CF-17A5-4DB7-9FD7-8D7DCA92E9F6}"/>
              </a:ext>
            </a:extLst>
          </p:cNvPr>
          <p:cNvSpPr>
            <a:spLocks noGrp="1"/>
          </p:cNvSpPr>
          <p:nvPr>
            <p:ph type="dt" sz="half" idx="10"/>
          </p:nvPr>
        </p:nvSpPr>
        <p:spPr/>
        <p:txBody>
          <a:bodyPr/>
          <a:lstStyle/>
          <a:p>
            <a:fld id="{4481B3B0-8AA2-42D7-A1D4-248EFCC2389F}" type="datetimeFigureOut">
              <a:rPr lang="en-US" smtClean="0"/>
              <a:t>5/2/2022</a:t>
            </a:fld>
            <a:endParaRPr lang="en-US"/>
          </a:p>
        </p:txBody>
      </p:sp>
      <p:sp>
        <p:nvSpPr>
          <p:cNvPr id="6" name="Footer Placeholder 5">
            <a:extLst>
              <a:ext uri="{FF2B5EF4-FFF2-40B4-BE49-F238E27FC236}">
                <a16:creationId xmlns:a16="http://schemas.microsoft.com/office/drawing/2014/main" id="{B7E6DEB6-369F-4DD9-B02F-A0072AC145D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FE4F87A-1DB1-47AC-9063-07FF54FAAB08}"/>
              </a:ext>
            </a:extLst>
          </p:cNvPr>
          <p:cNvSpPr>
            <a:spLocks noGrp="1"/>
          </p:cNvSpPr>
          <p:nvPr>
            <p:ph type="sldNum" sz="quarter" idx="12"/>
          </p:nvPr>
        </p:nvSpPr>
        <p:spPr/>
        <p:txBody>
          <a:bodyPr/>
          <a:lstStyle/>
          <a:p>
            <a:fld id="{C364205E-46B3-4BE6-9856-EBE278922B81}" type="slidenum">
              <a:rPr lang="en-US" smtClean="0"/>
              <a:t>‹#›</a:t>
            </a:fld>
            <a:endParaRPr lang="en-US"/>
          </a:p>
        </p:txBody>
      </p:sp>
    </p:spTree>
    <p:extLst>
      <p:ext uri="{BB962C8B-B14F-4D97-AF65-F5344CB8AC3E}">
        <p14:creationId xmlns:p14="http://schemas.microsoft.com/office/powerpoint/2010/main" val="11877492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AEBFC2-85B0-48ED-B29A-00B33819713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2246F93-8240-4E6E-9CFD-F9AB1A4ED58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04B3AE9-4985-4B6B-B18E-ABEB838BAFA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B281CA0-3C12-45CD-942C-6BDF8883924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19157A8-B17B-4B1D-B366-1FC3BE5626B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CC469FA-4D4C-45A7-B15A-985B27CD3D5F}"/>
              </a:ext>
            </a:extLst>
          </p:cNvPr>
          <p:cNvSpPr>
            <a:spLocks noGrp="1"/>
          </p:cNvSpPr>
          <p:nvPr>
            <p:ph type="dt" sz="half" idx="10"/>
          </p:nvPr>
        </p:nvSpPr>
        <p:spPr/>
        <p:txBody>
          <a:bodyPr/>
          <a:lstStyle/>
          <a:p>
            <a:fld id="{4481B3B0-8AA2-42D7-A1D4-248EFCC2389F}" type="datetimeFigureOut">
              <a:rPr lang="en-US" smtClean="0"/>
              <a:t>5/2/2022</a:t>
            </a:fld>
            <a:endParaRPr lang="en-US"/>
          </a:p>
        </p:txBody>
      </p:sp>
      <p:sp>
        <p:nvSpPr>
          <p:cNvPr id="8" name="Footer Placeholder 7">
            <a:extLst>
              <a:ext uri="{FF2B5EF4-FFF2-40B4-BE49-F238E27FC236}">
                <a16:creationId xmlns:a16="http://schemas.microsoft.com/office/drawing/2014/main" id="{70371778-8A6C-4DAC-96F6-72EA16DA865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7D15E8E-204D-460D-BC4A-AD2976DB83A7}"/>
              </a:ext>
            </a:extLst>
          </p:cNvPr>
          <p:cNvSpPr>
            <a:spLocks noGrp="1"/>
          </p:cNvSpPr>
          <p:nvPr>
            <p:ph type="sldNum" sz="quarter" idx="12"/>
          </p:nvPr>
        </p:nvSpPr>
        <p:spPr/>
        <p:txBody>
          <a:bodyPr/>
          <a:lstStyle/>
          <a:p>
            <a:fld id="{C364205E-46B3-4BE6-9856-EBE278922B81}" type="slidenum">
              <a:rPr lang="en-US" smtClean="0"/>
              <a:t>‹#›</a:t>
            </a:fld>
            <a:endParaRPr lang="en-US"/>
          </a:p>
        </p:txBody>
      </p:sp>
    </p:spTree>
    <p:extLst>
      <p:ext uri="{BB962C8B-B14F-4D97-AF65-F5344CB8AC3E}">
        <p14:creationId xmlns:p14="http://schemas.microsoft.com/office/powerpoint/2010/main" val="26069500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756D1-38E4-4B95-A0F0-FFF623AE325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A5E60A7-1966-4288-B720-29B04DE5B18B}"/>
              </a:ext>
            </a:extLst>
          </p:cNvPr>
          <p:cNvSpPr>
            <a:spLocks noGrp="1"/>
          </p:cNvSpPr>
          <p:nvPr>
            <p:ph type="dt" sz="half" idx="10"/>
          </p:nvPr>
        </p:nvSpPr>
        <p:spPr/>
        <p:txBody>
          <a:bodyPr/>
          <a:lstStyle/>
          <a:p>
            <a:fld id="{4481B3B0-8AA2-42D7-A1D4-248EFCC2389F}" type="datetimeFigureOut">
              <a:rPr lang="en-US" smtClean="0"/>
              <a:t>5/2/2022</a:t>
            </a:fld>
            <a:endParaRPr lang="en-US"/>
          </a:p>
        </p:txBody>
      </p:sp>
      <p:sp>
        <p:nvSpPr>
          <p:cNvPr id="4" name="Footer Placeholder 3">
            <a:extLst>
              <a:ext uri="{FF2B5EF4-FFF2-40B4-BE49-F238E27FC236}">
                <a16:creationId xmlns:a16="http://schemas.microsoft.com/office/drawing/2014/main" id="{1F2AFB18-4F05-42FE-9AC6-13E929AD706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5EC03DA-4D25-4726-8B2C-8916FBB3631C}"/>
              </a:ext>
            </a:extLst>
          </p:cNvPr>
          <p:cNvSpPr>
            <a:spLocks noGrp="1"/>
          </p:cNvSpPr>
          <p:nvPr>
            <p:ph type="sldNum" sz="quarter" idx="12"/>
          </p:nvPr>
        </p:nvSpPr>
        <p:spPr/>
        <p:txBody>
          <a:bodyPr/>
          <a:lstStyle/>
          <a:p>
            <a:fld id="{C364205E-46B3-4BE6-9856-EBE278922B81}" type="slidenum">
              <a:rPr lang="en-US" smtClean="0"/>
              <a:t>‹#›</a:t>
            </a:fld>
            <a:endParaRPr lang="en-US"/>
          </a:p>
        </p:txBody>
      </p:sp>
    </p:spTree>
    <p:extLst>
      <p:ext uri="{BB962C8B-B14F-4D97-AF65-F5344CB8AC3E}">
        <p14:creationId xmlns:p14="http://schemas.microsoft.com/office/powerpoint/2010/main" val="1928830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E4665CA-6575-4138-B459-B48E0296E8D2}"/>
              </a:ext>
            </a:extLst>
          </p:cNvPr>
          <p:cNvSpPr>
            <a:spLocks noGrp="1"/>
          </p:cNvSpPr>
          <p:nvPr>
            <p:ph type="dt" sz="half" idx="10"/>
          </p:nvPr>
        </p:nvSpPr>
        <p:spPr/>
        <p:txBody>
          <a:bodyPr/>
          <a:lstStyle/>
          <a:p>
            <a:fld id="{4481B3B0-8AA2-42D7-A1D4-248EFCC2389F}" type="datetimeFigureOut">
              <a:rPr lang="en-US" smtClean="0"/>
              <a:t>5/2/2022</a:t>
            </a:fld>
            <a:endParaRPr lang="en-US"/>
          </a:p>
        </p:txBody>
      </p:sp>
      <p:sp>
        <p:nvSpPr>
          <p:cNvPr id="3" name="Footer Placeholder 2">
            <a:extLst>
              <a:ext uri="{FF2B5EF4-FFF2-40B4-BE49-F238E27FC236}">
                <a16:creationId xmlns:a16="http://schemas.microsoft.com/office/drawing/2014/main" id="{9AAF9D77-FC6F-486B-9DA1-C2F36E02788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2818140-528D-460C-823B-948DEE63DC93}"/>
              </a:ext>
            </a:extLst>
          </p:cNvPr>
          <p:cNvSpPr>
            <a:spLocks noGrp="1"/>
          </p:cNvSpPr>
          <p:nvPr>
            <p:ph type="sldNum" sz="quarter" idx="12"/>
          </p:nvPr>
        </p:nvSpPr>
        <p:spPr/>
        <p:txBody>
          <a:bodyPr/>
          <a:lstStyle/>
          <a:p>
            <a:fld id="{C364205E-46B3-4BE6-9856-EBE278922B81}" type="slidenum">
              <a:rPr lang="en-US" smtClean="0"/>
              <a:t>‹#›</a:t>
            </a:fld>
            <a:endParaRPr lang="en-US"/>
          </a:p>
        </p:txBody>
      </p:sp>
    </p:spTree>
    <p:extLst>
      <p:ext uri="{BB962C8B-B14F-4D97-AF65-F5344CB8AC3E}">
        <p14:creationId xmlns:p14="http://schemas.microsoft.com/office/powerpoint/2010/main" val="40197320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6636EA-1733-4159-92FB-49D901A5066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51F672B-F26B-432F-A168-DF22657AF02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54DA393-9C4A-4370-899D-ADFD3A78E83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1D4CE99-2CF1-4B59-A879-32A068F5EB12}"/>
              </a:ext>
            </a:extLst>
          </p:cNvPr>
          <p:cNvSpPr>
            <a:spLocks noGrp="1"/>
          </p:cNvSpPr>
          <p:nvPr>
            <p:ph type="dt" sz="half" idx="10"/>
          </p:nvPr>
        </p:nvSpPr>
        <p:spPr/>
        <p:txBody>
          <a:bodyPr/>
          <a:lstStyle/>
          <a:p>
            <a:fld id="{4481B3B0-8AA2-42D7-A1D4-248EFCC2389F}" type="datetimeFigureOut">
              <a:rPr lang="en-US" smtClean="0"/>
              <a:t>5/2/2022</a:t>
            </a:fld>
            <a:endParaRPr lang="en-US"/>
          </a:p>
        </p:txBody>
      </p:sp>
      <p:sp>
        <p:nvSpPr>
          <p:cNvPr id="6" name="Footer Placeholder 5">
            <a:extLst>
              <a:ext uri="{FF2B5EF4-FFF2-40B4-BE49-F238E27FC236}">
                <a16:creationId xmlns:a16="http://schemas.microsoft.com/office/drawing/2014/main" id="{2D49A591-5C14-49FD-B37A-C6CBFABEA95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E1D566C-F34F-4A70-9446-377B27B88988}"/>
              </a:ext>
            </a:extLst>
          </p:cNvPr>
          <p:cNvSpPr>
            <a:spLocks noGrp="1"/>
          </p:cNvSpPr>
          <p:nvPr>
            <p:ph type="sldNum" sz="quarter" idx="12"/>
          </p:nvPr>
        </p:nvSpPr>
        <p:spPr/>
        <p:txBody>
          <a:bodyPr/>
          <a:lstStyle/>
          <a:p>
            <a:fld id="{C364205E-46B3-4BE6-9856-EBE278922B81}" type="slidenum">
              <a:rPr lang="en-US" smtClean="0"/>
              <a:t>‹#›</a:t>
            </a:fld>
            <a:endParaRPr lang="en-US"/>
          </a:p>
        </p:txBody>
      </p:sp>
    </p:spTree>
    <p:extLst>
      <p:ext uri="{BB962C8B-B14F-4D97-AF65-F5344CB8AC3E}">
        <p14:creationId xmlns:p14="http://schemas.microsoft.com/office/powerpoint/2010/main" val="34182183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E31522-3E64-47D1-B011-B08ED629C00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26C9B9F-B9F9-4410-8CC4-851D0ACD19A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7F28CD4-CF7F-42E2-95DA-F32E5BECDC2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A2DBAA3-5488-432B-A32B-E31E05BB29F3}"/>
              </a:ext>
            </a:extLst>
          </p:cNvPr>
          <p:cNvSpPr>
            <a:spLocks noGrp="1"/>
          </p:cNvSpPr>
          <p:nvPr>
            <p:ph type="dt" sz="half" idx="10"/>
          </p:nvPr>
        </p:nvSpPr>
        <p:spPr/>
        <p:txBody>
          <a:bodyPr/>
          <a:lstStyle/>
          <a:p>
            <a:fld id="{4481B3B0-8AA2-42D7-A1D4-248EFCC2389F}" type="datetimeFigureOut">
              <a:rPr lang="en-US" smtClean="0"/>
              <a:t>5/2/2022</a:t>
            </a:fld>
            <a:endParaRPr lang="en-US"/>
          </a:p>
        </p:txBody>
      </p:sp>
      <p:sp>
        <p:nvSpPr>
          <p:cNvPr id="6" name="Footer Placeholder 5">
            <a:extLst>
              <a:ext uri="{FF2B5EF4-FFF2-40B4-BE49-F238E27FC236}">
                <a16:creationId xmlns:a16="http://schemas.microsoft.com/office/drawing/2014/main" id="{7751A1F7-FEEE-43A7-9A31-FF59DADAB9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9E8B86E-3F2D-4FAB-BAE8-2F481637BE65}"/>
              </a:ext>
            </a:extLst>
          </p:cNvPr>
          <p:cNvSpPr>
            <a:spLocks noGrp="1"/>
          </p:cNvSpPr>
          <p:nvPr>
            <p:ph type="sldNum" sz="quarter" idx="12"/>
          </p:nvPr>
        </p:nvSpPr>
        <p:spPr/>
        <p:txBody>
          <a:bodyPr/>
          <a:lstStyle/>
          <a:p>
            <a:fld id="{C364205E-46B3-4BE6-9856-EBE278922B81}" type="slidenum">
              <a:rPr lang="en-US" smtClean="0"/>
              <a:t>‹#›</a:t>
            </a:fld>
            <a:endParaRPr lang="en-US"/>
          </a:p>
        </p:txBody>
      </p:sp>
    </p:spTree>
    <p:extLst>
      <p:ext uri="{BB962C8B-B14F-4D97-AF65-F5344CB8AC3E}">
        <p14:creationId xmlns:p14="http://schemas.microsoft.com/office/powerpoint/2010/main" val="26153402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C9DBFBB-9834-42A1-80D0-744DE647B7F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8D54CCF-3277-423D-A4CD-1347749B344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F533F45-5A16-4883-AB7F-02FB994437D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81B3B0-8AA2-42D7-A1D4-248EFCC2389F}" type="datetimeFigureOut">
              <a:rPr lang="en-US" smtClean="0"/>
              <a:t>5/2/2022</a:t>
            </a:fld>
            <a:endParaRPr lang="en-US"/>
          </a:p>
        </p:txBody>
      </p:sp>
      <p:sp>
        <p:nvSpPr>
          <p:cNvPr id="5" name="Footer Placeholder 4">
            <a:extLst>
              <a:ext uri="{FF2B5EF4-FFF2-40B4-BE49-F238E27FC236}">
                <a16:creationId xmlns:a16="http://schemas.microsoft.com/office/drawing/2014/main" id="{AD9DAC6A-34F4-4F95-AA4C-00D8F9C7D8A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BA3A88D-A2B7-41F4-AB30-956554A4B1E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64205E-46B3-4BE6-9856-EBE278922B81}" type="slidenum">
              <a:rPr lang="en-US" smtClean="0"/>
              <a:t>‹#›</a:t>
            </a:fld>
            <a:endParaRPr lang="en-US"/>
          </a:p>
        </p:txBody>
      </p:sp>
    </p:spTree>
    <p:extLst>
      <p:ext uri="{BB962C8B-B14F-4D97-AF65-F5344CB8AC3E}">
        <p14:creationId xmlns:p14="http://schemas.microsoft.com/office/powerpoint/2010/main" val="13917472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us02web.zoom.us/j/86563442212?pwd=ZmZFYnJFczFta0VOSlZKWHJBVDVUUT09"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nam04.safelinks.protection.outlook.com/?url=https%3A%2F%2Fcems.unh.edu%2Fbridgew%2FCEMS%2FTraining%3Fcourse%3D2&amp;data=04%7C01%7CEDEMIRBAS%40bridgew.edu%7Cfe31655a3e0a4da1c70308d8d1f2100b%7C48ec3bf8d1654eabbbeef8d5307f46e1%7C0%7C0%7C637490184868512264%7CUnknown%7CTWFpbGZsb3d8eyJWIjoiMC4wLjAwMDAiLCJQIjoiV2luMzIiLCJBTiI6Ik1haWwiLCJXVCI6Mn0%3D%7C1000&amp;sdata=T9811p60%2Fzpw9WM0lZ4P5jGQC0JPwRpR1cC4V%2BTUWWw%3D&amp;reserved=0"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compliancetrainingonline.com/laser_safety.cfm?mmx_engine=google&amp;mmx_medium=cpc&amp;mmx_campaignid=248175136&amp;mmx_keyword=%2Blaser%20%2Bsafety%20%2Btraining%20%2Bonline&amp;mmx_adgroupid=68169030203&amp;mmx_device=c&amp;mmx_matchtype=b&amp;mmx_locationid=9001881&amp;mmx_creativeid=340584214514&amp;mmx_extentionid=&amp;mmx_position=&amp;mmx_targetid=kwd-669613383335&amp;mmx_network=g&amp;mmx_placement=&amp;mmx_extension=&amp;gclid=Cj0KCQiA962BBhCzARIsAIpWEL2HKQ46WjJTCWs0TIuyrOo_UKS3GnwbuwRBg8Ecnmyij2GGjo8vI80aAmveEALw_wcB"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2B98A4-0864-475B-896F-3C3392224B18}"/>
              </a:ext>
            </a:extLst>
          </p:cNvPr>
          <p:cNvSpPr>
            <a:spLocks noGrp="1"/>
          </p:cNvSpPr>
          <p:nvPr>
            <p:ph type="ctrTitle"/>
          </p:nvPr>
        </p:nvSpPr>
        <p:spPr/>
        <p:txBody>
          <a:bodyPr/>
          <a:lstStyle/>
          <a:p>
            <a:r>
              <a:rPr lang="en-US" sz="6000"/>
              <a:t>PHOE 162-Introduction to Fiber Optics</a:t>
            </a:r>
            <a:endParaRPr lang="en-US"/>
          </a:p>
        </p:txBody>
      </p:sp>
      <p:sp>
        <p:nvSpPr>
          <p:cNvPr id="3" name="Subtitle 2">
            <a:extLst>
              <a:ext uri="{FF2B5EF4-FFF2-40B4-BE49-F238E27FC236}">
                <a16:creationId xmlns:a16="http://schemas.microsoft.com/office/drawing/2014/main" id="{210FC189-3416-47A8-A1EB-0AA305F210B8}"/>
              </a:ext>
            </a:extLst>
          </p:cNvPr>
          <p:cNvSpPr>
            <a:spLocks noGrp="1"/>
          </p:cNvSpPr>
          <p:nvPr>
            <p:ph type="subTitle" idx="1"/>
          </p:nvPr>
        </p:nvSpPr>
        <p:spPr/>
        <p:txBody>
          <a:bodyPr/>
          <a:lstStyle/>
          <a:p>
            <a:r>
              <a:rPr lang="en-US" sz="2400"/>
              <a:t>Instructor: Dr. Elif Demirbas</a:t>
            </a:r>
          </a:p>
          <a:p>
            <a:r>
              <a:rPr lang="en-US" sz="2400"/>
              <a:t>Assistant Professor of Physics, Photonics and Optical Engineering</a:t>
            </a:r>
          </a:p>
          <a:p>
            <a:r>
              <a:rPr lang="en-US"/>
              <a:t>Bridgewater State University, Spring 2021</a:t>
            </a:r>
            <a:endParaRPr lang="en-US" sz="2400"/>
          </a:p>
          <a:p>
            <a:endParaRPr lang="en-US"/>
          </a:p>
        </p:txBody>
      </p:sp>
      <p:pic>
        <p:nvPicPr>
          <p:cNvPr id="4" name="Picture 3">
            <a:extLst>
              <a:ext uri="{FF2B5EF4-FFF2-40B4-BE49-F238E27FC236}">
                <a16:creationId xmlns:a16="http://schemas.microsoft.com/office/drawing/2014/main" id="{4D2F3EC6-3C1B-441C-812B-E044836D093C}"/>
              </a:ext>
            </a:extLst>
          </p:cNvPr>
          <p:cNvPicPr>
            <a:picLocks noChangeAspect="1"/>
          </p:cNvPicPr>
          <p:nvPr/>
        </p:nvPicPr>
        <p:blipFill>
          <a:blip r:embed="rId2"/>
          <a:stretch>
            <a:fillRect/>
          </a:stretch>
        </p:blipFill>
        <p:spPr>
          <a:xfrm>
            <a:off x="10185966" y="235405"/>
            <a:ext cx="1655226" cy="1589765"/>
          </a:xfrm>
          <a:prstGeom prst="rect">
            <a:avLst/>
          </a:prstGeom>
        </p:spPr>
      </p:pic>
    </p:spTree>
    <p:extLst>
      <p:ext uri="{BB962C8B-B14F-4D97-AF65-F5344CB8AC3E}">
        <p14:creationId xmlns:p14="http://schemas.microsoft.com/office/powerpoint/2010/main" val="42083910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19B9D6-580B-44F0-B680-3AC7CF0BBD77}"/>
              </a:ext>
            </a:extLst>
          </p:cNvPr>
          <p:cNvSpPr>
            <a:spLocks noGrp="1"/>
          </p:cNvSpPr>
          <p:nvPr>
            <p:ph type="title"/>
          </p:nvPr>
        </p:nvSpPr>
        <p:spPr/>
        <p:txBody>
          <a:bodyPr/>
          <a:lstStyle/>
          <a:p>
            <a:r>
              <a:rPr lang="en-US"/>
              <a:t>Course Description</a:t>
            </a:r>
          </a:p>
        </p:txBody>
      </p:sp>
      <p:sp>
        <p:nvSpPr>
          <p:cNvPr id="3" name="Content Placeholder 2">
            <a:extLst>
              <a:ext uri="{FF2B5EF4-FFF2-40B4-BE49-F238E27FC236}">
                <a16:creationId xmlns:a16="http://schemas.microsoft.com/office/drawing/2014/main" id="{C547FF5B-C064-432B-8C72-B34398A4D7B1}"/>
              </a:ext>
            </a:extLst>
          </p:cNvPr>
          <p:cNvSpPr>
            <a:spLocks noGrp="1"/>
          </p:cNvSpPr>
          <p:nvPr>
            <p:ph idx="1"/>
          </p:nvPr>
        </p:nvSpPr>
        <p:spPr/>
        <p:txBody>
          <a:bodyPr/>
          <a:lstStyle/>
          <a:p>
            <a:r>
              <a:rPr lang="en-US" b="0" i="0">
                <a:solidFill>
                  <a:srgbClr val="333333"/>
                </a:solidFill>
                <a:effectLst/>
                <a:latin typeface="Roboto"/>
              </a:rPr>
              <a:t>(2 credits)</a:t>
            </a:r>
            <a:br>
              <a:rPr lang="en-US"/>
            </a:br>
            <a:r>
              <a:rPr lang="en-US" b="0" i="1">
                <a:solidFill>
                  <a:srgbClr val="333333"/>
                </a:solidFill>
                <a:effectLst/>
                <a:latin typeface="Roboto"/>
              </a:rPr>
              <a:t>Corequisite: PHOE 162L</a:t>
            </a:r>
            <a:br>
              <a:rPr lang="en-US"/>
            </a:br>
            <a:r>
              <a:rPr lang="en-US" b="0" i="0">
                <a:solidFill>
                  <a:srgbClr val="333333"/>
                </a:solidFill>
                <a:effectLst/>
                <a:latin typeface="Roboto"/>
              </a:rPr>
              <a:t>Students will develop experience working with lasers, fiber optics and fiber optics applications that are commonplace for the photonics and optical technician. Fiber optics theory including index of refraction, materials, single and multi-mode operation, as well as typical fiber optics applications including cleaning, cleaving and splicing will be covered. One hour of lecture and two hours of laboratory weekly. </a:t>
            </a:r>
            <a:r>
              <a:rPr lang="en-US" b="0" i="1">
                <a:solidFill>
                  <a:srgbClr val="333333"/>
                </a:solidFill>
                <a:effectLst/>
                <a:latin typeface="Roboto"/>
              </a:rPr>
              <a:t>Offered spring semester.</a:t>
            </a:r>
            <a:br>
              <a:rPr lang="en-US"/>
            </a:br>
            <a:endParaRPr lang="en-US"/>
          </a:p>
        </p:txBody>
      </p:sp>
      <p:pic>
        <p:nvPicPr>
          <p:cNvPr id="4" name="Picture 3">
            <a:extLst>
              <a:ext uri="{FF2B5EF4-FFF2-40B4-BE49-F238E27FC236}">
                <a16:creationId xmlns:a16="http://schemas.microsoft.com/office/drawing/2014/main" id="{870FBBE7-CB8B-4427-9815-6F1451D50B92}"/>
              </a:ext>
            </a:extLst>
          </p:cNvPr>
          <p:cNvPicPr/>
          <p:nvPr/>
        </p:nvPicPr>
        <p:blipFill>
          <a:blip r:embed="rId2" cstate="print"/>
          <a:srcRect/>
          <a:stretch>
            <a:fillRect/>
          </a:stretch>
        </p:blipFill>
        <p:spPr bwMode="auto">
          <a:xfrm>
            <a:off x="10752549" y="316864"/>
            <a:ext cx="1077141" cy="1034608"/>
          </a:xfrm>
          <a:prstGeom prst="rect">
            <a:avLst/>
          </a:prstGeom>
          <a:noFill/>
          <a:ln w="9525">
            <a:noFill/>
            <a:miter lim="800000"/>
            <a:headEnd/>
            <a:tailEnd/>
          </a:ln>
        </p:spPr>
      </p:pic>
    </p:spTree>
    <p:extLst>
      <p:ext uri="{BB962C8B-B14F-4D97-AF65-F5344CB8AC3E}">
        <p14:creationId xmlns:p14="http://schemas.microsoft.com/office/powerpoint/2010/main" val="24911607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19B9D6-580B-44F0-B680-3AC7CF0BBD77}"/>
              </a:ext>
            </a:extLst>
          </p:cNvPr>
          <p:cNvSpPr>
            <a:spLocks noGrp="1"/>
          </p:cNvSpPr>
          <p:nvPr>
            <p:ph type="title"/>
          </p:nvPr>
        </p:nvSpPr>
        <p:spPr/>
        <p:txBody>
          <a:bodyPr/>
          <a:lstStyle/>
          <a:p>
            <a:r>
              <a:rPr lang="en-US"/>
              <a:t>Learning Outcomes </a:t>
            </a:r>
          </a:p>
        </p:txBody>
      </p:sp>
      <p:sp>
        <p:nvSpPr>
          <p:cNvPr id="3" name="Content Placeholder 2">
            <a:extLst>
              <a:ext uri="{FF2B5EF4-FFF2-40B4-BE49-F238E27FC236}">
                <a16:creationId xmlns:a16="http://schemas.microsoft.com/office/drawing/2014/main" id="{C547FF5B-C064-432B-8C72-B34398A4D7B1}"/>
              </a:ext>
            </a:extLst>
          </p:cNvPr>
          <p:cNvSpPr>
            <a:spLocks noGrp="1"/>
          </p:cNvSpPr>
          <p:nvPr>
            <p:ph idx="1"/>
          </p:nvPr>
        </p:nvSpPr>
        <p:spPr/>
        <p:txBody>
          <a:bodyPr/>
          <a:lstStyle/>
          <a:p>
            <a:pPr marL="0" marR="0" indent="0">
              <a:lnSpc>
                <a:spcPct val="107000"/>
              </a:lnSpc>
              <a:spcBef>
                <a:spcPts val="0"/>
              </a:spcBef>
              <a:spcAft>
                <a:spcPts val="800"/>
              </a:spcAft>
              <a:buNone/>
            </a:pPr>
            <a:r>
              <a:rPr lang="en-US" sz="1800" b="1" u="sng">
                <a:effectLst/>
                <a:latin typeface="Calibri" panose="020F0502020204030204" pitchFamily="34" charset="0"/>
                <a:ea typeface="Calibri" panose="020F0502020204030204" pitchFamily="34" charset="0"/>
                <a:cs typeface="Times New Roman" panose="02020603050405020304" pitchFamily="18" charset="0"/>
              </a:rPr>
              <a:t>Student Learning Outcomes:</a:t>
            </a:r>
            <a:r>
              <a:rPr lang="en-US" sz="1800">
                <a:effectLst/>
                <a:latin typeface="Calibri" panose="020F0502020204030204" pitchFamily="34" charset="0"/>
                <a:ea typeface="Calibri" panose="020F0502020204030204" pitchFamily="34" charset="0"/>
                <a:cs typeface="Times New Roman" panose="02020603050405020304" pitchFamily="18" charset="0"/>
              </a:rPr>
              <a:t>  As a result of successful completion of this course you will be able to </a:t>
            </a:r>
          </a:p>
          <a:p>
            <a:pPr marL="342900" marR="0" lvl="0" indent="-342900">
              <a:lnSpc>
                <a:spcPct val="107000"/>
              </a:lnSpc>
              <a:spcBef>
                <a:spcPts val="0"/>
              </a:spcBef>
              <a:spcAft>
                <a:spcPts val="0"/>
              </a:spcAft>
              <a:buFont typeface="Symbol" panose="05050102010706020507" pitchFamily="18" charset="2"/>
              <a:buChar char=""/>
            </a:pPr>
            <a:r>
              <a:rPr lang="en-US" sz="1800">
                <a:effectLst/>
                <a:latin typeface="Calibri" panose="020F0502020204030204" pitchFamily="34" charset="0"/>
                <a:ea typeface="Calibri" panose="020F0502020204030204" pitchFamily="34" charset="0"/>
                <a:cs typeface="Times New Roman" panose="02020603050405020304" pitchFamily="18" charset="0"/>
              </a:rPr>
              <a:t>Outcome 1:  work problems and develop solutions using foundational ideas in lasers and fiber optics,</a:t>
            </a:r>
          </a:p>
          <a:p>
            <a:pPr marL="342900" marR="0" lvl="0" indent="-342900">
              <a:lnSpc>
                <a:spcPct val="107000"/>
              </a:lnSpc>
              <a:spcBef>
                <a:spcPts val="0"/>
              </a:spcBef>
              <a:spcAft>
                <a:spcPts val="0"/>
              </a:spcAft>
              <a:buFont typeface="Symbol" panose="05050102010706020507" pitchFamily="18" charset="2"/>
              <a:buChar char=""/>
            </a:pPr>
            <a:r>
              <a:rPr lang="en-US" sz="1800">
                <a:effectLst/>
                <a:latin typeface="Calibri" panose="020F0502020204030204" pitchFamily="34" charset="0"/>
                <a:ea typeface="Calibri" panose="020F0502020204030204" pitchFamily="34" charset="0"/>
                <a:cs typeface="Times New Roman" panose="02020603050405020304" pitchFamily="18" charset="0"/>
              </a:rPr>
              <a:t>Outcome 2:  be proficient at fiber optics preparation, repair and applications, and</a:t>
            </a:r>
          </a:p>
          <a:p>
            <a:pPr marL="342900" marR="0" lvl="0" indent="-342900">
              <a:lnSpc>
                <a:spcPct val="107000"/>
              </a:lnSpc>
              <a:spcBef>
                <a:spcPts val="0"/>
              </a:spcBef>
              <a:spcAft>
                <a:spcPts val="800"/>
              </a:spcAft>
              <a:buFont typeface="Symbol" panose="05050102010706020507" pitchFamily="18" charset="2"/>
              <a:buChar char=""/>
            </a:pPr>
            <a:r>
              <a:rPr lang="en-US" sz="1800">
                <a:effectLst/>
                <a:latin typeface="Calibri" panose="020F0502020204030204" pitchFamily="34" charset="0"/>
                <a:ea typeface="Calibri" panose="020F0502020204030204" pitchFamily="34" charset="0"/>
                <a:cs typeface="Times New Roman" panose="02020603050405020304" pitchFamily="18" charset="0"/>
              </a:rPr>
              <a:t>Outcome 3:  be proficient in testing and measurement for fiber optics systems tests using off-the shelf components and tools.</a:t>
            </a:r>
          </a:p>
          <a:p>
            <a:pPr marL="0" marR="0" indent="0">
              <a:lnSpc>
                <a:spcPct val="107000"/>
              </a:lnSpc>
              <a:spcBef>
                <a:spcPts val="0"/>
              </a:spcBef>
              <a:spcAft>
                <a:spcPts val="800"/>
              </a:spcAft>
              <a:buNone/>
            </a:pPr>
            <a:r>
              <a:rPr lang="en-US" sz="1800">
                <a:effectLst/>
                <a:latin typeface="Calibri" panose="020F0502020204030204" pitchFamily="34" charset="0"/>
                <a:ea typeface="Calibri" panose="020F0502020204030204" pitchFamily="34" charset="0"/>
                <a:cs typeface="Times New Roman" panose="02020603050405020304" pitchFamily="18" charset="0"/>
              </a:rPr>
              <a:t>These course level learning outcomes will help you achieve the overall program level learning outcomes listed below.</a:t>
            </a:r>
          </a:p>
          <a:p>
            <a:pPr marL="342900" marR="0" lvl="0" indent="-342900">
              <a:lnSpc>
                <a:spcPct val="107000"/>
              </a:lnSpc>
              <a:spcBef>
                <a:spcPts val="0"/>
              </a:spcBef>
              <a:spcAft>
                <a:spcPts val="800"/>
              </a:spcAft>
              <a:buFont typeface="Symbol" panose="05050102010706020507" pitchFamily="18" charset="2"/>
              <a:buChar char=""/>
            </a:pPr>
            <a:r>
              <a:rPr lang="en-US" sz="1800">
                <a:effectLst/>
                <a:latin typeface="Calibri" panose="020F0502020204030204" pitchFamily="34" charset="0"/>
                <a:ea typeface="Calibri" panose="020F0502020204030204" pitchFamily="34" charset="0"/>
                <a:cs typeface="Times New Roman" panose="02020603050405020304" pitchFamily="18" charset="0"/>
              </a:rPr>
              <a:t>Program Level Outcome:  Laser and Fiber Optics theory and experimental foundations.</a:t>
            </a:r>
          </a:p>
          <a:p>
            <a:pPr marL="342900" indent="-342900">
              <a:lnSpc>
                <a:spcPct val="107000"/>
              </a:lnSpc>
              <a:spcBef>
                <a:spcPts val="0"/>
              </a:spcBef>
              <a:spcAft>
                <a:spcPts val="800"/>
              </a:spcAft>
              <a:buFont typeface="Symbol" panose="05050102010706020507" pitchFamily="18" charset="2"/>
              <a:buChar char=""/>
            </a:pPr>
            <a:r>
              <a:rPr lang="en-US" sz="1800">
                <a:effectLst/>
                <a:latin typeface="Calibri" panose="020F0502020204030204" pitchFamily="34" charset="0"/>
                <a:ea typeface="Calibri" panose="020F0502020204030204" pitchFamily="34" charset="0"/>
                <a:cs typeface="Times New Roman" panose="02020603050405020304" pitchFamily="18" charset="0"/>
              </a:rPr>
              <a:t>Program Level Outcome:  Problem solving, technical communication and safety in Photonics and Optics technician work place</a:t>
            </a:r>
            <a:endParaRPr lang="en-US" sz="1800"/>
          </a:p>
          <a:p>
            <a:pPr marL="0" marR="0" lvl="0" indent="0">
              <a:lnSpc>
                <a:spcPct val="107000"/>
              </a:lnSpc>
              <a:spcBef>
                <a:spcPts val="0"/>
              </a:spcBef>
              <a:spcAft>
                <a:spcPts val="800"/>
              </a:spcAft>
              <a:buNone/>
            </a:pPr>
            <a:endParaRPr lang="en-US" sz="180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870FBBE7-CB8B-4427-9815-6F1451D50B92}"/>
              </a:ext>
            </a:extLst>
          </p:cNvPr>
          <p:cNvPicPr/>
          <p:nvPr/>
        </p:nvPicPr>
        <p:blipFill>
          <a:blip r:embed="rId2" cstate="print"/>
          <a:srcRect/>
          <a:stretch>
            <a:fillRect/>
          </a:stretch>
        </p:blipFill>
        <p:spPr bwMode="auto">
          <a:xfrm>
            <a:off x="10752549" y="316864"/>
            <a:ext cx="1077141" cy="1034608"/>
          </a:xfrm>
          <a:prstGeom prst="rect">
            <a:avLst/>
          </a:prstGeom>
          <a:noFill/>
          <a:ln w="9525">
            <a:noFill/>
            <a:miter lim="800000"/>
            <a:headEnd/>
            <a:tailEnd/>
          </a:ln>
        </p:spPr>
      </p:pic>
    </p:spTree>
    <p:extLst>
      <p:ext uri="{BB962C8B-B14F-4D97-AF65-F5344CB8AC3E}">
        <p14:creationId xmlns:p14="http://schemas.microsoft.com/office/powerpoint/2010/main" val="15211690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19B9D6-580B-44F0-B680-3AC7CF0BBD77}"/>
              </a:ext>
            </a:extLst>
          </p:cNvPr>
          <p:cNvSpPr>
            <a:spLocks noGrp="1"/>
          </p:cNvSpPr>
          <p:nvPr>
            <p:ph type="title"/>
          </p:nvPr>
        </p:nvSpPr>
        <p:spPr/>
        <p:txBody>
          <a:bodyPr/>
          <a:lstStyle/>
          <a:p>
            <a:r>
              <a:rPr lang="en-US"/>
              <a:t>Class time  </a:t>
            </a:r>
          </a:p>
        </p:txBody>
      </p:sp>
      <p:sp>
        <p:nvSpPr>
          <p:cNvPr id="3" name="Content Placeholder 2">
            <a:extLst>
              <a:ext uri="{FF2B5EF4-FFF2-40B4-BE49-F238E27FC236}">
                <a16:creationId xmlns:a16="http://schemas.microsoft.com/office/drawing/2014/main" id="{C547FF5B-C064-432B-8C72-B34398A4D7B1}"/>
              </a:ext>
            </a:extLst>
          </p:cNvPr>
          <p:cNvSpPr>
            <a:spLocks noGrp="1"/>
          </p:cNvSpPr>
          <p:nvPr>
            <p:ph idx="1"/>
          </p:nvPr>
        </p:nvSpPr>
        <p:spPr>
          <a:xfrm>
            <a:off x="838199" y="1825625"/>
            <a:ext cx="11095009" cy="4351338"/>
          </a:xfrm>
        </p:spPr>
        <p:txBody>
          <a:bodyPr>
            <a:normAutofit lnSpcReduction="10000"/>
          </a:bodyPr>
          <a:lstStyle/>
          <a:p>
            <a:r>
              <a:rPr lang="en-US"/>
              <a:t>March 23</a:t>
            </a:r>
            <a:r>
              <a:rPr lang="en-US" baseline="30000"/>
              <a:t>rd </a:t>
            </a:r>
            <a:r>
              <a:rPr lang="en-US"/>
              <a:t>-  April 15</a:t>
            </a:r>
            <a:r>
              <a:rPr lang="en-US" baseline="30000"/>
              <a:t>th</a:t>
            </a:r>
            <a:endParaRPr lang="en-US"/>
          </a:p>
          <a:p>
            <a:r>
              <a:rPr lang="en-US"/>
              <a:t>Tuesday, Wednesday, Thursday 5.30-8.30</a:t>
            </a:r>
          </a:p>
          <a:p>
            <a:pPr marL="0" indent="0">
              <a:buNone/>
            </a:pPr>
            <a:endParaRPr lang="en-US"/>
          </a:p>
          <a:p>
            <a:pPr>
              <a:buFont typeface="Wingdings" panose="05000000000000000000" pitchFamily="2" charset="2"/>
              <a:buChar char="v"/>
            </a:pPr>
            <a:r>
              <a:rPr lang="en-US"/>
              <a:t>1 hour Lecture @ DMF 120</a:t>
            </a:r>
          </a:p>
          <a:p>
            <a:pPr>
              <a:buFont typeface="Wingdings" panose="05000000000000000000" pitchFamily="2" charset="2"/>
              <a:buChar char="v"/>
            </a:pPr>
            <a:r>
              <a:rPr lang="en-US"/>
              <a:t>2 hours Lab Work @ DMF 278  or Lab Report Writing @DMF 290 and 292</a:t>
            </a:r>
          </a:p>
          <a:p>
            <a:pPr>
              <a:buFont typeface="Wingdings" panose="05000000000000000000" pitchFamily="2" charset="2"/>
              <a:buChar char="v"/>
            </a:pPr>
            <a:endParaRPr lang="en-US"/>
          </a:p>
          <a:p>
            <a:pPr marL="0" indent="0">
              <a:buNone/>
            </a:pPr>
            <a:r>
              <a:rPr lang="en-US" err="1"/>
              <a:t>Email:edemirbas@bridgew.edu</a:t>
            </a:r>
            <a:endParaRPr lang="en-US"/>
          </a:p>
          <a:p>
            <a:pPr marL="0" indent="0">
              <a:buNone/>
            </a:pPr>
            <a:r>
              <a:rPr lang="en-US"/>
              <a:t>Office Hours: Tuesdays, Wednesdays 10:30 am-12 pm</a:t>
            </a:r>
          </a:p>
          <a:p>
            <a:pPr marL="0" indent="0">
              <a:buNone/>
            </a:pPr>
            <a:r>
              <a:rPr lang="en-US" sz="1800" u="sng">
                <a:solidFill>
                  <a:srgbClr val="000000"/>
                </a:solidFill>
                <a:effectLst/>
                <a:latin typeface="Times New Roman" panose="02020603050405020304" pitchFamily="18" charset="0"/>
                <a:ea typeface="Times" panose="02020603050405020304" pitchFamily="18" charset="0"/>
                <a:cs typeface="Times New Roman" panose="02020603050405020304" pitchFamily="18" charset="0"/>
                <a:hlinkClick r:id="rId2"/>
              </a:rPr>
              <a:t>https://us02web.zoom.us/j/86563442212?pwd=ZmZFYnJFczFta0VOSlZKWHJBVDVUUT09</a:t>
            </a:r>
            <a:endParaRPr lang="en-US" sz="1800">
              <a:solidFill>
                <a:srgbClr val="000000"/>
              </a:solidFill>
              <a:effectLst/>
              <a:latin typeface="Palatino"/>
              <a:ea typeface="Times" panose="02020603050405020304" pitchFamily="18" charset="0"/>
              <a:cs typeface="Times New Roman" panose="02020603050405020304" pitchFamily="18" charset="0"/>
            </a:endParaRPr>
          </a:p>
          <a:p>
            <a:pPr marL="0" indent="0">
              <a:buNone/>
            </a:pPr>
            <a:endParaRPr lang="en-US"/>
          </a:p>
        </p:txBody>
      </p:sp>
      <p:pic>
        <p:nvPicPr>
          <p:cNvPr id="4" name="Picture 3">
            <a:extLst>
              <a:ext uri="{FF2B5EF4-FFF2-40B4-BE49-F238E27FC236}">
                <a16:creationId xmlns:a16="http://schemas.microsoft.com/office/drawing/2014/main" id="{870FBBE7-CB8B-4427-9815-6F1451D50B92}"/>
              </a:ext>
            </a:extLst>
          </p:cNvPr>
          <p:cNvPicPr/>
          <p:nvPr/>
        </p:nvPicPr>
        <p:blipFill>
          <a:blip r:embed="rId3" cstate="print"/>
          <a:srcRect/>
          <a:stretch>
            <a:fillRect/>
          </a:stretch>
        </p:blipFill>
        <p:spPr bwMode="auto">
          <a:xfrm>
            <a:off x="10752549" y="316864"/>
            <a:ext cx="1077141" cy="1034608"/>
          </a:xfrm>
          <a:prstGeom prst="rect">
            <a:avLst/>
          </a:prstGeom>
          <a:noFill/>
          <a:ln w="9525">
            <a:noFill/>
            <a:miter lim="800000"/>
            <a:headEnd/>
            <a:tailEnd/>
          </a:ln>
        </p:spPr>
      </p:pic>
    </p:spTree>
    <p:extLst>
      <p:ext uri="{BB962C8B-B14F-4D97-AF65-F5344CB8AC3E}">
        <p14:creationId xmlns:p14="http://schemas.microsoft.com/office/powerpoint/2010/main" val="20286817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19B9D6-580B-44F0-B680-3AC7CF0BBD77}"/>
              </a:ext>
            </a:extLst>
          </p:cNvPr>
          <p:cNvSpPr>
            <a:spLocks noGrp="1"/>
          </p:cNvSpPr>
          <p:nvPr>
            <p:ph type="title"/>
          </p:nvPr>
        </p:nvSpPr>
        <p:spPr/>
        <p:txBody>
          <a:bodyPr/>
          <a:lstStyle/>
          <a:p>
            <a:r>
              <a:rPr lang="en-US"/>
              <a:t>Evaluation-Grading</a:t>
            </a:r>
          </a:p>
        </p:txBody>
      </p:sp>
      <p:sp>
        <p:nvSpPr>
          <p:cNvPr id="3" name="Content Placeholder 2">
            <a:extLst>
              <a:ext uri="{FF2B5EF4-FFF2-40B4-BE49-F238E27FC236}">
                <a16:creationId xmlns:a16="http://schemas.microsoft.com/office/drawing/2014/main" id="{C547FF5B-C064-432B-8C72-B34398A4D7B1}"/>
              </a:ext>
            </a:extLst>
          </p:cNvPr>
          <p:cNvSpPr>
            <a:spLocks noGrp="1"/>
          </p:cNvSpPr>
          <p:nvPr>
            <p:ph idx="1"/>
          </p:nvPr>
        </p:nvSpPr>
        <p:spPr/>
        <p:txBody>
          <a:bodyPr/>
          <a:lstStyle/>
          <a:p>
            <a:pPr marL="1143000" indent="-457200">
              <a:lnSpc>
                <a:spcPct val="107000"/>
              </a:lnSpc>
              <a:spcBef>
                <a:spcPts val="0"/>
              </a:spcBef>
              <a:spcAft>
                <a:spcPts val="800"/>
              </a:spcAft>
            </a:pPr>
            <a:r>
              <a:rPr lang="en-US">
                <a:effectLst/>
                <a:latin typeface="Calibri" panose="020F0502020204030204" pitchFamily="34" charset="0"/>
                <a:ea typeface="Calibri" panose="020F0502020204030204" pitchFamily="34" charset="0"/>
                <a:cs typeface="Times New Roman" panose="02020603050405020304" pitchFamily="18" charset="0"/>
              </a:rPr>
              <a:t>Safety quizzes						10%</a:t>
            </a:r>
          </a:p>
          <a:p>
            <a:pPr marL="1143000" indent="-457200">
              <a:lnSpc>
                <a:spcPct val="107000"/>
              </a:lnSpc>
              <a:spcBef>
                <a:spcPts val="0"/>
              </a:spcBef>
              <a:spcAft>
                <a:spcPts val="800"/>
              </a:spcAft>
            </a:pPr>
            <a:r>
              <a:rPr lang="en-US">
                <a:effectLst/>
                <a:latin typeface="Calibri" panose="020F0502020204030204" pitchFamily="34" charset="0"/>
                <a:ea typeface="Calibri" panose="020F0502020204030204" pitchFamily="34" charset="0"/>
                <a:cs typeface="Times New Roman" panose="02020603050405020304" pitchFamily="18" charset="0"/>
              </a:rPr>
              <a:t>Weekly Lab Notebook 					30%</a:t>
            </a:r>
          </a:p>
          <a:p>
            <a:pPr marL="1143000" indent="-457200">
              <a:lnSpc>
                <a:spcPct val="107000"/>
              </a:lnSpc>
              <a:spcBef>
                <a:spcPts val="0"/>
              </a:spcBef>
              <a:spcAft>
                <a:spcPts val="800"/>
              </a:spcAft>
            </a:pPr>
            <a:r>
              <a:rPr lang="en-US">
                <a:effectLst/>
                <a:latin typeface="Calibri" panose="020F0502020204030204" pitchFamily="34" charset="0"/>
                <a:ea typeface="Calibri" panose="020F0502020204030204" pitchFamily="34" charset="0"/>
                <a:cs typeface="Times New Roman" panose="02020603050405020304" pitchFamily="18" charset="0"/>
              </a:rPr>
              <a:t>Lab Reports						30%</a:t>
            </a:r>
          </a:p>
          <a:p>
            <a:pPr marL="1143000" indent="-457200">
              <a:lnSpc>
                <a:spcPct val="107000"/>
              </a:lnSpc>
              <a:spcBef>
                <a:spcPts val="0"/>
              </a:spcBef>
              <a:spcAft>
                <a:spcPts val="800"/>
              </a:spcAft>
            </a:pPr>
            <a:r>
              <a:rPr lang="en-US">
                <a:effectLst/>
                <a:latin typeface="Calibri" panose="020F0502020204030204" pitchFamily="34" charset="0"/>
                <a:ea typeface="Calibri" panose="020F0502020204030204" pitchFamily="34" charset="0"/>
                <a:cs typeface="Times New Roman" panose="02020603050405020304" pitchFamily="18" charset="0"/>
              </a:rPr>
              <a:t>Final Lab Project						20%</a:t>
            </a:r>
          </a:p>
          <a:p>
            <a:pPr marL="1143000" indent="-457200">
              <a:lnSpc>
                <a:spcPct val="107000"/>
              </a:lnSpc>
              <a:spcBef>
                <a:spcPts val="0"/>
              </a:spcBef>
              <a:spcAft>
                <a:spcPts val="800"/>
              </a:spcAft>
            </a:pPr>
            <a:r>
              <a:rPr lang="en-US">
                <a:effectLst/>
                <a:latin typeface="Calibri" panose="020F0502020204030204" pitchFamily="34" charset="0"/>
                <a:ea typeface="Calibri" panose="020F0502020204030204" pitchFamily="34" charset="0"/>
                <a:cs typeface="Times New Roman" panose="02020603050405020304" pitchFamily="18" charset="0"/>
              </a:rPr>
              <a:t>Attendance						10%</a:t>
            </a:r>
            <a:br>
              <a:rPr lang="en-US" sz="1800">
                <a:effectLst/>
                <a:latin typeface="Calibri" panose="020F0502020204030204" pitchFamily="34" charset="0"/>
                <a:ea typeface="Calibri" panose="020F0502020204030204" pitchFamily="34" charset="0"/>
                <a:cs typeface="Times New Roman" panose="02020603050405020304" pitchFamily="18" charset="0"/>
              </a:rPr>
            </a:br>
            <a:br>
              <a:rPr lang="en-US" sz="1800">
                <a:effectLst/>
                <a:latin typeface="Calibri" panose="020F0502020204030204" pitchFamily="34" charset="0"/>
                <a:ea typeface="Calibri" panose="020F0502020204030204" pitchFamily="34" charset="0"/>
                <a:cs typeface="Times New Roman" panose="02020603050405020304" pitchFamily="18" charset="0"/>
              </a:rPr>
            </a:br>
            <a:endParaRPr lang="en-US" sz="180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a:p>
        </p:txBody>
      </p:sp>
      <p:pic>
        <p:nvPicPr>
          <p:cNvPr id="4" name="Picture 3">
            <a:extLst>
              <a:ext uri="{FF2B5EF4-FFF2-40B4-BE49-F238E27FC236}">
                <a16:creationId xmlns:a16="http://schemas.microsoft.com/office/drawing/2014/main" id="{870FBBE7-CB8B-4427-9815-6F1451D50B92}"/>
              </a:ext>
            </a:extLst>
          </p:cNvPr>
          <p:cNvPicPr/>
          <p:nvPr/>
        </p:nvPicPr>
        <p:blipFill>
          <a:blip r:embed="rId2" cstate="print"/>
          <a:srcRect/>
          <a:stretch>
            <a:fillRect/>
          </a:stretch>
        </p:blipFill>
        <p:spPr bwMode="auto">
          <a:xfrm>
            <a:off x="10752549" y="316864"/>
            <a:ext cx="1077141" cy="1034608"/>
          </a:xfrm>
          <a:prstGeom prst="rect">
            <a:avLst/>
          </a:prstGeom>
          <a:noFill/>
          <a:ln w="9525">
            <a:noFill/>
            <a:miter lim="800000"/>
            <a:headEnd/>
            <a:tailEnd/>
          </a:ln>
        </p:spPr>
      </p:pic>
    </p:spTree>
    <p:extLst>
      <p:ext uri="{BB962C8B-B14F-4D97-AF65-F5344CB8AC3E}">
        <p14:creationId xmlns:p14="http://schemas.microsoft.com/office/powerpoint/2010/main" val="25941224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19B9D6-580B-44F0-B680-3AC7CF0BBD77}"/>
              </a:ext>
            </a:extLst>
          </p:cNvPr>
          <p:cNvSpPr>
            <a:spLocks noGrp="1"/>
          </p:cNvSpPr>
          <p:nvPr>
            <p:ph type="title"/>
          </p:nvPr>
        </p:nvSpPr>
        <p:spPr/>
        <p:txBody>
          <a:bodyPr/>
          <a:lstStyle/>
          <a:p>
            <a:r>
              <a:rPr lang="en-US"/>
              <a:t>Materials  </a:t>
            </a:r>
          </a:p>
        </p:txBody>
      </p:sp>
      <p:sp>
        <p:nvSpPr>
          <p:cNvPr id="3" name="Content Placeholder 2">
            <a:extLst>
              <a:ext uri="{FF2B5EF4-FFF2-40B4-BE49-F238E27FC236}">
                <a16:creationId xmlns:a16="http://schemas.microsoft.com/office/drawing/2014/main" id="{C547FF5B-C064-432B-8C72-B34398A4D7B1}"/>
              </a:ext>
            </a:extLst>
          </p:cNvPr>
          <p:cNvSpPr>
            <a:spLocks noGrp="1"/>
          </p:cNvSpPr>
          <p:nvPr>
            <p:ph idx="1"/>
          </p:nvPr>
        </p:nvSpPr>
        <p:spPr/>
        <p:txBody>
          <a:bodyPr/>
          <a:lstStyle/>
          <a:p>
            <a:r>
              <a:rPr lang="en-US"/>
              <a:t>PHOE 162-Shared Folder @ Blackboard Announcement</a:t>
            </a:r>
          </a:p>
          <a:p>
            <a:r>
              <a:rPr lang="en-US"/>
              <a:t>Everybody has a separate folder</a:t>
            </a:r>
          </a:p>
          <a:p>
            <a:pPr>
              <a:buFont typeface="Wingdings" panose="05000000000000000000" pitchFamily="2" charset="2"/>
              <a:buChar char="Ø"/>
            </a:pPr>
            <a:r>
              <a:rPr lang="en-US"/>
              <a:t>Upload Laser Safety Certificate</a:t>
            </a:r>
          </a:p>
          <a:p>
            <a:pPr>
              <a:buFont typeface="Wingdings" panose="05000000000000000000" pitchFamily="2" charset="2"/>
              <a:buChar char="Ø"/>
            </a:pPr>
            <a:r>
              <a:rPr lang="en-US"/>
              <a:t>Upload OneNote document as Lab Notebook</a:t>
            </a:r>
          </a:p>
          <a:p>
            <a:pPr>
              <a:buFont typeface="Wingdings" panose="05000000000000000000" pitchFamily="2" charset="2"/>
              <a:buChar char="Ø"/>
            </a:pPr>
            <a:r>
              <a:rPr lang="en-US"/>
              <a:t>Upload Word document as Lab Report</a:t>
            </a:r>
          </a:p>
          <a:p>
            <a:pPr>
              <a:buFont typeface="Wingdings" panose="05000000000000000000" pitchFamily="2" charset="2"/>
              <a:buChar char="Ø"/>
            </a:pPr>
            <a:r>
              <a:rPr lang="en-US"/>
              <a:t>Upload Final Project Presentation</a:t>
            </a:r>
          </a:p>
          <a:p>
            <a:r>
              <a:rPr lang="en-US"/>
              <a:t>Laser Safety Folder</a:t>
            </a:r>
          </a:p>
          <a:p>
            <a:r>
              <a:rPr lang="en-US"/>
              <a:t>Lectures</a:t>
            </a:r>
          </a:p>
          <a:p>
            <a:pPr marL="0" indent="0">
              <a:buNone/>
            </a:pPr>
            <a:endParaRPr lang="en-US"/>
          </a:p>
          <a:p>
            <a:pPr>
              <a:buFont typeface="Wingdings" panose="05000000000000000000" pitchFamily="2" charset="2"/>
              <a:buChar char="Ø"/>
            </a:pPr>
            <a:endParaRPr lang="en-US"/>
          </a:p>
          <a:p>
            <a:pPr marL="0" indent="0">
              <a:buNone/>
            </a:pPr>
            <a:endParaRPr lang="en-US"/>
          </a:p>
          <a:p>
            <a:pPr marL="0" indent="0">
              <a:buNone/>
            </a:pPr>
            <a:endParaRPr lang="en-US"/>
          </a:p>
          <a:p>
            <a:pPr marL="0" indent="0">
              <a:buNone/>
            </a:pPr>
            <a:endParaRPr lang="en-US"/>
          </a:p>
          <a:p>
            <a:pPr marL="0" indent="0">
              <a:buNone/>
            </a:pPr>
            <a:endParaRPr lang="en-US"/>
          </a:p>
          <a:p>
            <a:pPr marL="0" indent="0">
              <a:buNone/>
            </a:pPr>
            <a:endParaRPr lang="en-US"/>
          </a:p>
          <a:p>
            <a:pPr marL="0" indent="0">
              <a:buNone/>
            </a:pPr>
            <a:endParaRPr lang="en-US"/>
          </a:p>
        </p:txBody>
      </p:sp>
      <p:pic>
        <p:nvPicPr>
          <p:cNvPr id="4" name="Picture 3">
            <a:extLst>
              <a:ext uri="{FF2B5EF4-FFF2-40B4-BE49-F238E27FC236}">
                <a16:creationId xmlns:a16="http://schemas.microsoft.com/office/drawing/2014/main" id="{870FBBE7-CB8B-4427-9815-6F1451D50B92}"/>
              </a:ext>
            </a:extLst>
          </p:cNvPr>
          <p:cNvPicPr/>
          <p:nvPr/>
        </p:nvPicPr>
        <p:blipFill>
          <a:blip r:embed="rId2" cstate="print"/>
          <a:srcRect/>
          <a:stretch>
            <a:fillRect/>
          </a:stretch>
        </p:blipFill>
        <p:spPr bwMode="auto">
          <a:xfrm>
            <a:off x="10752549" y="316864"/>
            <a:ext cx="1077141" cy="1034608"/>
          </a:xfrm>
          <a:prstGeom prst="rect">
            <a:avLst/>
          </a:prstGeom>
          <a:noFill/>
          <a:ln w="9525">
            <a:noFill/>
            <a:miter lim="800000"/>
            <a:headEnd/>
            <a:tailEnd/>
          </a:ln>
        </p:spPr>
      </p:pic>
    </p:spTree>
    <p:extLst>
      <p:ext uri="{BB962C8B-B14F-4D97-AF65-F5344CB8AC3E}">
        <p14:creationId xmlns:p14="http://schemas.microsoft.com/office/powerpoint/2010/main" val="11839418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E47136-23AC-47EA-9C45-23BAAC8387D9}"/>
              </a:ext>
            </a:extLst>
          </p:cNvPr>
          <p:cNvSpPr>
            <a:spLocks noGrp="1"/>
          </p:cNvSpPr>
          <p:nvPr>
            <p:ph type="title"/>
          </p:nvPr>
        </p:nvSpPr>
        <p:spPr/>
        <p:txBody>
          <a:bodyPr/>
          <a:lstStyle/>
          <a:p>
            <a:r>
              <a:rPr lang="en-US"/>
              <a:t>Tentative Schedule</a:t>
            </a:r>
          </a:p>
        </p:txBody>
      </p:sp>
      <p:sp>
        <p:nvSpPr>
          <p:cNvPr id="3" name="Content Placeholder 2">
            <a:extLst>
              <a:ext uri="{FF2B5EF4-FFF2-40B4-BE49-F238E27FC236}">
                <a16:creationId xmlns:a16="http://schemas.microsoft.com/office/drawing/2014/main" id="{05ABE4E6-5BB0-443E-AAA9-179D60FEFDD3}"/>
              </a:ext>
            </a:extLst>
          </p:cNvPr>
          <p:cNvSpPr>
            <a:spLocks noGrp="1"/>
          </p:cNvSpPr>
          <p:nvPr>
            <p:ph idx="1"/>
          </p:nvPr>
        </p:nvSpPr>
        <p:spPr/>
        <p:txBody>
          <a:bodyPr>
            <a:normAutofit fontScale="47500" lnSpcReduction="20000"/>
          </a:bodyPr>
          <a:lstStyle/>
          <a:p>
            <a:pPr marL="0" indent="0">
              <a:buNone/>
            </a:pPr>
            <a:r>
              <a:rPr lang="en-US" u="sng"/>
              <a:t>Week1</a:t>
            </a:r>
          </a:p>
          <a:p>
            <a:r>
              <a:rPr lang="en-US"/>
              <a:t>March 23-Introduction to Fiber Optics, Laser Safety Training</a:t>
            </a:r>
          </a:p>
          <a:p>
            <a:r>
              <a:rPr lang="en-US"/>
              <a:t>March 24-Laser to Single Mode Fiber Coupling, Group A-Experiment, Group B: Lab Report</a:t>
            </a:r>
          </a:p>
          <a:p>
            <a:r>
              <a:rPr lang="en-US"/>
              <a:t>March 25-Laser to Single Mode Fiber Coupling, Group B-Experiment, Group A: Lab Report </a:t>
            </a:r>
          </a:p>
          <a:p>
            <a:pPr marL="0" indent="0">
              <a:buNone/>
            </a:pPr>
            <a:r>
              <a:rPr lang="en-US" u="sng"/>
              <a:t>Week2</a:t>
            </a:r>
          </a:p>
          <a:p>
            <a:r>
              <a:rPr lang="en-US"/>
              <a:t>March 30-Loss in Fiber, Group A-Experiment, Group B: Lab Report</a:t>
            </a:r>
          </a:p>
          <a:p>
            <a:r>
              <a:rPr lang="en-US"/>
              <a:t>March 31-Loss in Fiber, Group B-Experiment, Group A: Lab Report </a:t>
            </a:r>
          </a:p>
          <a:p>
            <a:r>
              <a:rPr lang="en-US"/>
              <a:t>April 1-Multi-Mode Fiber, Group A-Experiment, Group B: Lab Report</a:t>
            </a:r>
          </a:p>
          <a:p>
            <a:pPr marL="0" indent="0">
              <a:buNone/>
            </a:pPr>
            <a:r>
              <a:rPr lang="en-US" u="sng"/>
              <a:t>Week 3</a:t>
            </a:r>
          </a:p>
          <a:p>
            <a:r>
              <a:rPr lang="en-US"/>
              <a:t>April 6- 1-Multi-Mode Fiber, Group B-Experiment, Group A: Lab Report</a:t>
            </a:r>
          </a:p>
          <a:p>
            <a:r>
              <a:rPr lang="en-US"/>
              <a:t>April 7- Fiber Coupler, Group A-Experiment, Group B: Lab Report</a:t>
            </a:r>
          </a:p>
          <a:p>
            <a:r>
              <a:rPr lang="en-US"/>
              <a:t>April 8- Fiber Coupler, Group B-Experiment, Group A: Lab Report</a:t>
            </a:r>
          </a:p>
          <a:p>
            <a:pPr marL="0" indent="0">
              <a:buNone/>
            </a:pPr>
            <a:r>
              <a:rPr lang="en-US" u="sng"/>
              <a:t>Week4</a:t>
            </a:r>
          </a:p>
          <a:p>
            <a:r>
              <a:rPr lang="en-US"/>
              <a:t>April 13-Polarization Maintaining Fiber- Group A-Experiment, Group B: Lab Report</a:t>
            </a:r>
          </a:p>
          <a:p>
            <a:r>
              <a:rPr lang="en-US"/>
              <a:t>April 14-Polarization Maintaining Fiber- Group B-Experiment, Group A: Lab Report</a:t>
            </a:r>
          </a:p>
          <a:p>
            <a:r>
              <a:rPr lang="en-US"/>
              <a:t>April 15-Final Day- 20 min Presentations. </a:t>
            </a:r>
          </a:p>
        </p:txBody>
      </p:sp>
      <p:pic>
        <p:nvPicPr>
          <p:cNvPr id="4" name="Picture 3">
            <a:extLst>
              <a:ext uri="{FF2B5EF4-FFF2-40B4-BE49-F238E27FC236}">
                <a16:creationId xmlns:a16="http://schemas.microsoft.com/office/drawing/2014/main" id="{9F00A6F1-23B6-40C7-A4B1-3B2BABABA548}"/>
              </a:ext>
            </a:extLst>
          </p:cNvPr>
          <p:cNvPicPr/>
          <p:nvPr/>
        </p:nvPicPr>
        <p:blipFill>
          <a:blip r:embed="rId2" cstate="print"/>
          <a:srcRect/>
          <a:stretch>
            <a:fillRect/>
          </a:stretch>
        </p:blipFill>
        <p:spPr bwMode="auto">
          <a:xfrm>
            <a:off x="10752549" y="316864"/>
            <a:ext cx="1077141" cy="1034608"/>
          </a:xfrm>
          <a:prstGeom prst="rect">
            <a:avLst/>
          </a:prstGeom>
          <a:noFill/>
          <a:ln w="9525">
            <a:noFill/>
            <a:miter lim="800000"/>
            <a:headEnd/>
            <a:tailEnd/>
          </a:ln>
        </p:spPr>
      </p:pic>
    </p:spTree>
    <p:extLst>
      <p:ext uri="{BB962C8B-B14F-4D97-AF65-F5344CB8AC3E}">
        <p14:creationId xmlns:p14="http://schemas.microsoft.com/office/powerpoint/2010/main" val="25966868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B74D1D-1468-4B8E-AB89-D2B55DA6425B}"/>
              </a:ext>
            </a:extLst>
          </p:cNvPr>
          <p:cNvSpPr>
            <a:spLocks noGrp="1"/>
          </p:cNvSpPr>
          <p:nvPr>
            <p:ph type="title"/>
          </p:nvPr>
        </p:nvSpPr>
        <p:spPr/>
        <p:txBody>
          <a:bodyPr/>
          <a:lstStyle/>
          <a:p>
            <a:r>
              <a:rPr lang="en-US"/>
              <a:t>Laser Safety Training-BSU</a:t>
            </a:r>
          </a:p>
        </p:txBody>
      </p:sp>
      <p:sp>
        <p:nvSpPr>
          <p:cNvPr id="3" name="Content Placeholder 2">
            <a:extLst>
              <a:ext uri="{FF2B5EF4-FFF2-40B4-BE49-F238E27FC236}">
                <a16:creationId xmlns:a16="http://schemas.microsoft.com/office/drawing/2014/main" id="{38FAB9FC-8703-4351-B3F5-1F87B7C19617}"/>
              </a:ext>
            </a:extLst>
          </p:cNvPr>
          <p:cNvSpPr>
            <a:spLocks noGrp="1"/>
          </p:cNvSpPr>
          <p:nvPr>
            <p:ph idx="1"/>
          </p:nvPr>
        </p:nvSpPr>
        <p:spPr/>
        <p:txBody>
          <a:bodyPr vert="horz" lIns="91440" tIns="45720" rIns="91440" bIns="45720" rtlCol="0" anchor="t">
            <a:normAutofit/>
          </a:bodyPr>
          <a:lstStyle/>
          <a:p>
            <a:pPr algn="l" fontAlgn="base"/>
            <a:r>
              <a:rPr lang="en-US" sz="1800" b="0" i="0" dirty="0">
                <a:solidFill>
                  <a:srgbClr val="666666"/>
                </a:solidFill>
                <a:effectLst/>
                <a:latin typeface="Arial"/>
                <a:cs typeface="Arial"/>
              </a:rPr>
              <a:t> </a:t>
            </a:r>
            <a:r>
              <a:rPr lang="en-US" sz="1800" b="0" i="0" dirty="0">
                <a:solidFill>
                  <a:srgbClr val="990000"/>
                </a:solidFill>
                <a:effectLst/>
                <a:latin typeface="Arial"/>
                <a:cs typeface="Arial"/>
                <a:hlinkClick r:id="rId2"/>
              </a:rPr>
              <a:t>https://cems.unh.edu/bridgew/CEMS/Training?course=2</a:t>
            </a:r>
            <a:endParaRPr lang="en-US" sz="1800" b="0" i="0" dirty="0">
              <a:solidFill>
                <a:srgbClr val="323130"/>
              </a:solidFill>
              <a:effectLst/>
              <a:latin typeface="Arial"/>
              <a:cs typeface="Arial"/>
            </a:endParaRPr>
          </a:p>
          <a:p>
            <a:pPr marL="0" indent="0" algn="l" fontAlgn="base">
              <a:buNone/>
            </a:pPr>
            <a:endParaRPr lang="en-US" sz="1800" b="0" i="0">
              <a:solidFill>
                <a:srgbClr val="323130"/>
              </a:solidFill>
              <a:effectLst/>
              <a:latin typeface="Calibri" panose="020F0502020204030204" pitchFamily="34" charset="0"/>
            </a:endParaRPr>
          </a:p>
          <a:p>
            <a:pPr fontAlgn="base"/>
            <a:r>
              <a:rPr lang="en-US" sz="1800" i="0" dirty="0">
                <a:solidFill>
                  <a:srgbClr val="000000"/>
                </a:solidFill>
                <a:effectLst/>
                <a:latin typeface="Times New Roman"/>
                <a:cs typeface="Times New Roman"/>
              </a:rPr>
              <a:t>Sign in using your Bridgewater State University email address and password</a:t>
            </a:r>
            <a:r>
              <a:rPr lang="en-US" sz="1800" dirty="0">
                <a:solidFill>
                  <a:srgbClr val="000000"/>
                </a:solidFill>
                <a:latin typeface="Times New Roman"/>
                <a:cs typeface="Times New Roman"/>
              </a:rPr>
              <a:t> </a:t>
            </a:r>
            <a:endParaRPr lang="en-US" sz="1800" i="0">
              <a:solidFill>
                <a:srgbClr val="000000"/>
              </a:solidFill>
              <a:effectLst/>
              <a:latin typeface="Times New Roman" panose="02020603050405020304" pitchFamily="18" charset="0"/>
              <a:cs typeface="Times New Roman"/>
            </a:endParaRPr>
          </a:p>
          <a:p>
            <a:pPr algn="l" fontAlgn="base"/>
            <a:r>
              <a:rPr lang="en-US" sz="1800" i="0" dirty="0">
                <a:solidFill>
                  <a:srgbClr val="000000"/>
                </a:solidFill>
                <a:effectLst/>
                <a:latin typeface="Times New Roman"/>
                <a:cs typeface="Times New Roman"/>
              </a:rPr>
              <a:t>(Click on the Bridgewater State University button at the top, NOT the Other users email)</a:t>
            </a:r>
            <a:r>
              <a:rPr lang="en-US" sz="1800" b="0" i="0" dirty="0">
                <a:solidFill>
                  <a:srgbClr val="000000"/>
                </a:solidFill>
                <a:effectLst/>
                <a:latin typeface="Times New Roman"/>
                <a:cs typeface="Times New Roman"/>
              </a:rPr>
              <a:t>. </a:t>
            </a:r>
          </a:p>
          <a:p>
            <a:pPr algn="l" fontAlgn="base"/>
            <a:r>
              <a:rPr lang="en-US" sz="1800" b="0" i="0" dirty="0">
                <a:solidFill>
                  <a:srgbClr val="222222"/>
                </a:solidFill>
                <a:effectLst/>
                <a:latin typeface="Times New Roman"/>
                <a:cs typeface="Times New Roman"/>
              </a:rPr>
              <a:t>Follow the directions for watching the podcast and then take the 20-question test to complete the training. </a:t>
            </a:r>
          </a:p>
          <a:p>
            <a:pPr algn="l" fontAlgn="base"/>
            <a:r>
              <a:rPr lang="en-US" sz="1800" b="0" i="0" dirty="0">
                <a:solidFill>
                  <a:srgbClr val="000000"/>
                </a:solidFill>
                <a:effectLst/>
                <a:latin typeface="Times New Roman"/>
                <a:cs typeface="Times New Roman"/>
              </a:rPr>
              <a:t>A grade of 90% is needed to pass the test. </a:t>
            </a:r>
            <a:endParaRPr lang="en-US" sz="1800" dirty="0">
              <a:solidFill>
                <a:srgbClr val="323130"/>
              </a:solidFill>
              <a:latin typeface="Times New Roman"/>
              <a:cs typeface="Times New Roman"/>
            </a:endParaRPr>
          </a:p>
          <a:p>
            <a:pPr algn="l" fontAlgn="base"/>
            <a:r>
              <a:rPr lang="en-US" sz="1800" b="0" i="0" dirty="0">
                <a:solidFill>
                  <a:srgbClr val="000000"/>
                </a:solidFill>
                <a:effectLst/>
                <a:latin typeface="Times New Roman"/>
                <a:cs typeface="Times New Roman"/>
              </a:rPr>
              <a:t>It does generate a BSU pdf certificate:  make the pdf electronically and send it to me</a:t>
            </a:r>
          </a:p>
          <a:p>
            <a:pPr algn="l" fontAlgn="base"/>
            <a:endParaRPr lang="en-US" sz="1800" b="0" i="0">
              <a:solidFill>
                <a:srgbClr val="323130"/>
              </a:solidFill>
              <a:effectLst/>
              <a:latin typeface="Calibri" panose="020F0502020204030204" pitchFamily="34" charset="0"/>
            </a:endParaRPr>
          </a:p>
          <a:p>
            <a:pPr marL="0" indent="0">
              <a:buNone/>
            </a:pPr>
            <a:endParaRPr lang="en-US">
              <a:cs typeface="Calibri" panose="020F0502020204030204"/>
            </a:endParaRPr>
          </a:p>
        </p:txBody>
      </p:sp>
      <p:pic>
        <p:nvPicPr>
          <p:cNvPr id="4" name="Picture 3">
            <a:extLst>
              <a:ext uri="{FF2B5EF4-FFF2-40B4-BE49-F238E27FC236}">
                <a16:creationId xmlns:a16="http://schemas.microsoft.com/office/drawing/2014/main" id="{4ECAAB47-5469-450D-82A4-F1ACAD422A15}"/>
              </a:ext>
            </a:extLst>
          </p:cNvPr>
          <p:cNvPicPr/>
          <p:nvPr/>
        </p:nvPicPr>
        <p:blipFill>
          <a:blip r:embed="rId3" cstate="print"/>
          <a:srcRect/>
          <a:stretch>
            <a:fillRect/>
          </a:stretch>
        </p:blipFill>
        <p:spPr bwMode="auto">
          <a:xfrm>
            <a:off x="10752549" y="316864"/>
            <a:ext cx="1077141" cy="1034608"/>
          </a:xfrm>
          <a:prstGeom prst="rect">
            <a:avLst/>
          </a:prstGeom>
          <a:noFill/>
          <a:ln w="9525">
            <a:noFill/>
            <a:miter lim="800000"/>
            <a:headEnd/>
            <a:tailEnd/>
          </a:ln>
        </p:spPr>
      </p:pic>
    </p:spTree>
    <p:extLst>
      <p:ext uri="{BB962C8B-B14F-4D97-AF65-F5344CB8AC3E}">
        <p14:creationId xmlns:p14="http://schemas.microsoft.com/office/powerpoint/2010/main" val="13899248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B74D1D-1468-4B8E-AB89-D2B55DA6425B}"/>
              </a:ext>
            </a:extLst>
          </p:cNvPr>
          <p:cNvSpPr>
            <a:spLocks noGrp="1"/>
          </p:cNvSpPr>
          <p:nvPr>
            <p:ph type="title"/>
          </p:nvPr>
        </p:nvSpPr>
        <p:spPr/>
        <p:txBody>
          <a:bodyPr/>
          <a:lstStyle/>
          <a:p>
            <a:r>
              <a:rPr lang="en-US"/>
              <a:t>Laser Safety Training-OSHA</a:t>
            </a:r>
          </a:p>
        </p:txBody>
      </p:sp>
      <p:sp>
        <p:nvSpPr>
          <p:cNvPr id="3" name="Content Placeholder 2">
            <a:extLst>
              <a:ext uri="{FF2B5EF4-FFF2-40B4-BE49-F238E27FC236}">
                <a16:creationId xmlns:a16="http://schemas.microsoft.com/office/drawing/2014/main" id="{38FAB9FC-8703-4351-B3F5-1F87B7C19617}"/>
              </a:ext>
            </a:extLst>
          </p:cNvPr>
          <p:cNvSpPr>
            <a:spLocks noGrp="1"/>
          </p:cNvSpPr>
          <p:nvPr>
            <p:ph idx="1"/>
          </p:nvPr>
        </p:nvSpPr>
        <p:spPr/>
        <p:txBody>
          <a:bodyPr vert="horz" lIns="91440" tIns="45720" rIns="91440" bIns="45720" rtlCol="0" anchor="t">
            <a:normAutofit/>
          </a:bodyPr>
          <a:lstStyle/>
          <a:p>
            <a:pPr marL="0" indent="0" algn="l" fontAlgn="base">
              <a:buNone/>
            </a:pPr>
            <a:endParaRPr lang="en-US" sz="1800" b="0" i="0">
              <a:solidFill>
                <a:srgbClr val="666666"/>
              </a:solidFill>
              <a:effectLst/>
              <a:latin typeface="Arial" panose="020B0604020202020204" pitchFamily="34" charset="0"/>
            </a:endParaRPr>
          </a:p>
          <a:p>
            <a:pPr marL="0" indent="0" algn="l" fontAlgn="base">
              <a:buNone/>
            </a:pPr>
            <a:r>
              <a:rPr lang="en-US" sz="1800" b="0" i="0" dirty="0">
                <a:solidFill>
                  <a:srgbClr val="323130"/>
                </a:solidFill>
                <a:effectLst/>
                <a:latin typeface="Calibri"/>
                <a:cs typeface="Calibri"/>
                <a:hlinkClick r:id="rId2"/>
              </a:rPr>
              <a:t>https://www.compliancetrainingonline.com/laser_safety.cfm?mmx_engine=google&amp;mmx_medium=cpc&amp;mmx_campaignid=248175136&amp;mmx_keyword=%2Blaser%20%2Bsafety%20%2Btraining%20%2Bonline&amp;mmx_adgroupid=68169030203&amp;mmx_device=c&amp;mmx_matchtype=b&amp;mmx_locationid=9001881&amp;mmx_creativeid=340584214514&amp;mmx_extentionid=&amp;mmx_position=&amp;mmx_targetid=kwd-669613383335&amp;mmx_network=g&amp;mmx_placement=&amp;mmx_extension=&amp;gclid=Cj0KCQiA962BBhCzARIsAIpWEL2HKQ46WjJTCWs0TIuyrOo_UKS3GnwbuwRBg8Ecnmyij2GGjo8vI80aAmveEALw_wcB</a:t>
            </a:r>
            <a:endParaRPr lang="en-US" sz="1800" b="0" i="0" dirty="0">
              <a:solidFill>
                <a:srgbClr val="323130"/>
              </a:solidFill>
              <a:effectLst/>
              <a:latin typeface="Calibri" panose="020F0502020204030204" pitchFamily="34" charset="0"/>
              <a:cs typeface="Calibri"/>
              <a:hlinkClick r:id="rId2"/>
            </a:endParaRPr>
          </a:p>
          <a:p>
            <a:pPr marL="0" indent="0" algn="l">
              <a:buNone/>
            </a:pPr>
            <a:endParaRPr lang="en-US" sz="1800" dirty="0">
              <a:solidFill>
                <a:srgbClr val="323130"/>
              </a:solidFill>
              <a:latin typeface="Calibri" panose="020F0502020204030204" pitchFamily="34" charset="0"/>
              <a:cs typeface="Calibri"/>
            </a:endParaRPr>
          </a:p>
          <a:p>
            <a:pPr marL="0" indent="0" algn="l" fontAlgn="base">
              <a:buNone/>
            </a:pPr>
            <a:endParaRPr lang="en-US" sz="1800" b="0" i="0">
              <a:solidFill>
                <a:srgbClr val="323130"/>
              </a:solidFill>
              <a:effectLst/>
              <a:latin typeface="Calibri" panose="020F0502020204030204" pitchFamily="34" charset="0"/>
            </a:endParaRPr>
          </a:p>
          <a:p>
            <a:pPr marL="0" indent="0" fontAlgn="base">
              <a:buNone/>
            </a:pPr>
            <a:endParaRPr lang="en-US" sz="1800">
              <a:solidFill>
                <a:srgbClr val="323130"/>
              </a:solidFill>
              <a:latin typeface="Calibri" panose="020F0502020204030204" pitchFamily="34" charset="0"/>
              <a:cs typeface="Calibri" panose="020F0502020204030204" pitchFamily="34" charset="0"/>
            </a:endParaRPr>
          </a:p>
        </p:txBody>
      </p:sp>
      <p:pic>
        <p:nvPicPr>
          <p:cNvPr id="4" name="Picture 3">
            <a:extLst>
              <a:ext uri="{FF2B5EF4-FFF2-40B4-BE49-F238E27FC236}">
                <a16:creationId xmlns:a16="http://schemas.microsoft.com/office/drawing/2014/main" id="{4ECAAB47-5469-450D-82A4-F1ACAD422A15}"/>
              </a:ext>
            </a:extLst>
          </p:cNvPr>
          <p:cNvPicPr/>
          <p:nvPr/>
        </p:nvPicPr>
        <p:blipFill>
          <a:blip r:embed="rId3" cstate="print"/>
          <a:srcRect/>
          <a:stretch>
            <a:fillRect/>
          </a:stretch>
        </p:blipFill>
        <p:spPr bwMode="auto">
          <a:xfrm>
            <a:off x="10752549" y="316864"/>
            <a:ext cx="1077141" cy="1034608"/>
          </a:xfrm>
          <a:prstGeom prst="rect">
            <a:avLst/>
          </a:prstGeom>
          <a:noFill/>
          <a:ln w="9525">
            <a:noFill/>
            <a:miter lim="800000"/>
            <a:headEnd/>
            <a:tailEnd/>
          </a:ln>
        </p:spPr>
      </p:pic>
    </p:spTree>
    <p:extLst>
      <p:ext uri="{BB962C8B-B14F-4D97-AF65-F5344CB8AC3E}">
        <p14:creationId xmlns:p14="http://schemas.microsoft.com/office/powerpoint/2010/main" val="2082259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9</Slides>
  <Notes>0</Notes>
  <HiddenSlides>0</HiddenSlide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PHOE 162-Introduction to Fiber Optics</vt:lpstr>
      <vt:lpstr>Course Description</vt:lpstr>
      <vt:lpstr>Learning Outcomes </vt:lpstr>
      <vt:lpstr>Class time  </vt:lpstr>
      <vt:lpstr>Evaluation-Grading</vt:lpstr>
      <vt:lpstr>Materials  </vt:lpstr>
      <vt:lpstr>Tentative Schedule</vt:lpstr>
      <vt:lpstr>Laser Safety Training-BSU</vt:lpstr>
      <vt:lpstr>Laser Safety Training-OSHA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Demirbas, Elif</dc:creator>
  <cp:revision>8</cp:revision>
  <dcterms:created xsi:type="dcterms:W3CDTF">2021-03-22T01:28:25Z</dcterms:created>
  <dcterms:modified xsi:type="dcterms:W3CDTF">2022-05-03T00:48:42Z</dcterms:modified>
</cp:coreProperties>
</file>