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302" r:id="rId3"/>
    <p:sldId id="285" r:id="rId4"/>
    <p:sldId id="268" r:id="rId5"/>
    <p:sldId id="296" r:id="rId6"/>
    <p:sldId id="299" r:id="rId7"/>
    <p:sldId id="297" r:id="rId8"/>
    <p:sldId id="298" r:id="rId9"/>
    <p:sldId id="295" r:id="rId10"/>
    <p:sldId id="278" r:id="rId11"/>
    <p:sldId id="294" r:id="rId12"/>
    <p:sldId id="288" r:id="rId13"/>
    <p:sldId id="300" r:id="rId14"/>
    <p:sldId id="301" r:id="rId15"/>
    <p:sldId id="290" r:id="rId16"/>
    <p:sldId id="287" r:id="rId17"/>
    <p:sldId id="280" r:id="rId18"/>
    <p:sldId id="2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mirbas, Elif" initials="DE" lastIdx="1" clrIdx="0">
    <p:extLst>
      <p:ext uri="{19B8F6BF-5375-455C-9EA6-DF929625EA0E}">
        <p15:presenceInfo xmlns:p15="http://schemas.microsoft.com/office/powerpoint/2012/main" userId="S::EDEMIRBAS@bridgew.edu::714d5f1f-264e-425e-ab98-5ea4daf6dd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1BC12-E515-4E9D-A21F-048A2F2A2AD3}" v="1" dt="2021-10-14T19:31:32.311"/>
    <p1510:client id="{9220AEE7-DC87-71F7-B878-B65B1162CD96}" v="3" dt="2022-05-03T23:13:22.750"/>
    <p1510:client id="{CFBB7C91-380E-6A24-5332-15D094CFE900}" v="11" dt="2021-10-14T20:05:51.6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CFBB7C91-380E-6A24-5332-15D094CFE900}"/>
    <pc:docChg chg="modSld">
      <pc:chgData name="Demirbas, Elif" userId="S::edemirbas@bridgew.edu::714d5f1f-264e-425e-ab98-5ea4daf6dd37" providerId="AD" clId="Web-{CFBB7C91-380E-6A24-5332-15D094CFE900}" dt="2021-10-14T20:05:51.647" v="7" actId="20577"/>
      <pc:docMkLst>
        <pc:docMk/>
      </pc:docMkLst>
      <pc:sldChg chg="modSp">
        <pc:chgData name="Demirbas, Elif" userId="S::edemirbas@bridgew.edu::714d5f1f-264e-425e-ab98-5ea4daf6dd37" providerId="AD" clId="Web-{CFBB7C91-380E-6A24-5332-15D094CFE900}" dt="2021-10-14T20:05:25.771" v="4" actId="20577"/>
        <pc:sldMkLst>
          <pc:docMk/>
          <pc:sldMk cId="3323416155" sldId="290"/>
        </pc:sldMkLst>
        <pc:spChg chg="mod">
          <ac:chgData name="Demirbas, Elif" userId="S::edemirbas@bridgew.edu::714d5f1f-264e-425e-ab98-5ea4daf6dd37" providerId="AD" clId="Web-{CFBB7C91-380E-6A24-5332-15D094CFE900}" dt="2021-10-14T20:05:25.771" v="4" actId="20577"/>
          <ac:spMkLst>
            <pc:docMk/>
            <pc:sldMk cId="3323416155" sldId="290"/>
            <ac:spMk id="5" creationId="{09F2661C-347D-41BC-A3F2-AA24ED56465B}"/>
          </ac:spMkLst>
        </pc:spChg>
      </pc:sldChg>
      <pc:sldChg chg="modSp">
        <pc:chgData name="Demirbas, Elif" userId="S::edemirbas@bridgew.edu::714d5f1f-264e-425e-ab98-5ea4daf6dd37" providerId="AD" clId="Web-{CFBB7C91-380E-6A24-5332-15D094CFE900}" dt="2021-10-14T20:05:51.647" v="7" actId="20577"/>
        <pc:sldMkLst>
          <pc:docMk/>
          <pc:sldMk cId="1840094808" sldId="301"/>
        </pc:sldMkLst>
        <pc:spChg chg="mod">
          <ac:chgData name="Demirbas, Elif" userId="S::edemirbas@bridgew.edu::714d5f1f-264e-425e-ab98-5ea4daf6dd37" providerId="AD" clId="Web-{CFBB7C91-380E-6A24-5332-15D094CFE900}" dt="2021-10-14T20:05:51.647" v="7" actId="20577"/>
          <ac:spMkLst>
            <pc:docMk/>
            <pc:sldMk cId="1840094808" sldId="301"/>
            <ac:spMk id="5" creationId="{09F2661C-347D-41BC-A3F2-AA24ED56465B}"/>
          </ac:spMkLst>
        </pc:spChg>
      </pc:sldChg>
    </pc:docChg>
  </pc:docChgLst>
  <pc:docChgLst>
    <pc:chgData name="Demirbas, Elif" userId="714d5f1f-264e-425e-ab98-5ea4daf6dd37" providerId="ADAL" clId="{8EB1BC12-E515-4E9D-A21F-048A2F2A2AD3}"/>
    <pc:docChg chg="addSld delSld modSld">
      <pc:chgData name="Demirbas, Elif" userId="714d5f1f-264e-425e-ab98-5ea4daf6dd37" providerId="ADAL" clId="{8EB1BC12-E515-4E9D-A21F-048A2F2A2AD3}" dt="2021-10-14T19:31:32.308" v="1"/>
      <pc:docMkLst>
        <pc:docMk/>
      </pc:docMkLst>
      <pc:sldChg chg="del">
        <pc:chgData name="Demirbas, Elif" userId="714d5f1f-264e-425e-ab98-5ea4daf6dd37" providerId="ADAL" clId="{8EB1BC12-E515-4E9D-A21F-048A2F2A2AD3}" dt="2021-10-14T19:31:12.326" v="0" actId="47"/>
        <pc:sldMkLst>
          <pc:docMk/>
          <pc:sldMk cId="521764760" sldId="286"/>
        </pc:sldMkLst>
      </pc:sldChg>
      <pc:sldChg chg="add">
        <pc:chgData name="Demirbas, Elif" userId="714d5f1f-264e-425e-ab98-5ea4daf6dd37" providerId="ADAL" clId="{8EB1BC12-E515-4E9D-A21F-048A2F2A2AD3}" dt="2021-10-14T19:31:32.308" v="1"/>
        <pc:sldMkLst>
          <pc:docMk/>
          <pc:sldMk cId="3323416155" sldId="290"/>
        </pc:sldMkLst>
      </pc:sldChg>
      <pc:sldChg chg="add">
        <pc:chgData name="Demirbas, Elif" userId="714d5f1f-264e-425e-ab98-5ea4daf6dd37" providerId="ADAL" clId="{8EB1BC12-E515-4E9D-A21F-048A2F2A2AD3}" dt="2021-10-14T19:31:32.308" v="1"/>
        <pc:sldMkLst>
          <pc:docMk/>
          <pc:sldMk cId="1840094808" sldId="301"/>
        </pc:sldMkLst>
      </pc:sldChg>
    </pc:docChg>
  </pc:docChgLst>
  <pc:docChgLst>
    <pc:chgData name="Demirbas, Elif" userId="S::edemirbas@bridgew.edu::714d5f1f-264e-425e-ab98-5ea4daf6dd37" providerId="AD" clId="Web-{9220AEE7-DC87-71F7-B878-B65B1162CD96}"/>
    <pc:docChg chg="addSld delSld sldOrd">
      <pc:chgData name="Demirbas, Elif" userId="S::edemirbas@bridgew.edu::714d5f1f-264e-425e-ab98-5ea4daf6dd37" providerId="AD" clId="Web-{9220AEE7-DC87-71F7-B878-B65B1162CD96}" dt="2022-05-03T23:13:22.750" v="2"/>
      <pc:docMkLst>
        <pc:docMk/>
      </pc:docMkLst>
      <pc:sldChg chg="del">
        <pc:chgData name="Demirbas, Elif" userId="S::edemirbas@bridgew.edu::714d5f1f-264e-425e-ab98-5ea4daf6dd37" providerId="AD" clId="Web-{9220AEE7-DC87-71F7-B878-B65B1162CD96}" dt="2022-05-03T23:13:18.344" v="0"/>
        <pc:sldMkLst>
          <pc:docMk/>
          <pc:sldMk cId="1756600581" sldId="267"/>
        </pc:sldMkLst>
      </pc:sldChg>
      <pc:sldChg chg="add ord">
        <pc:chgData name="Demirbas, Elif" userId="S::edemirbas@bridgew.edu::714d5f1f-264e-425e-ab98-5ea4daf6dd37" providerId="AD" clId="Web-{9220AEE7-DC87-71F7-B878-B65B1162CD96}" dt="2022-05-03T23:13:22.750" v="2"/>
        <pc:sldMkLst>
          <pc:docMk/>
          <pc:sldMk cId="1694708546" sldId="302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07T17:25:27.849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215 66 3224 0 0,'-1'-10'3393'0'0,"0"7"-3164"0"0,0 1 0 0 0,-1 1 0 0 0,1-2-1 0 0,-1 2 1 0 0,1-1 0 0 0,-1 1 0 0 0,1-1 0 0 0,-1 1-1 0 0,-2-2 1 0 0,1 2-46 0 0,1-1-1 0 0,0 0 0 0 0,0 0 1 0 0,-1 0-1 0 0,1 0 1 0 0,-2-3-1 0 0,3 3-38 0 0,-1 1 0 0 0,1-2 0 0 0,0 2 0 0 0,-1 0 0 0 0,0 0 0 0 0,0 0 0 0 0,0-1 0 0 0,-2 0 0 0 0,-4-1 288 0 0,6 1-326 0 0,0 1-1 0 0,-1 1 0 0 0,1-1 1 0 0,-1 1-1 0 0,1 0 0 0 0,-1 0 0 0 0,2 0 1 0 0,-2 0-1 0 0,1 0 0 0 0,-4 1 1 0 0,-15-1 593 0 0,19 0-643 0 0,-1-1 0 0 0,2 1 1 0 0,-1 0-1 0 0,0 0 0 0 0,0 0 1 0 0,0 0-1 0 0,0 0 1 0 0,0 0-1 0 0,0 1 0 0 0,0-1 1 0 0,0 1-1 0 0,0 1 0 0 0,0-2 1 0 0,0 1-1 0 0,0 0 0 0 0,0 0 1 0 0,0 0-1 0 0,1 0 1 0 0,-3 3-1 0 0,0 0 26 0 0,2-3-77 0 0,0 1 1 0 0,-1-1-1 0 0,1 2 1 0 0,0-2-1 0 0,0 1 0 0 0,0 1 1 0 0,0-1-1 0 0,0 0 1 0 0,0 1-1 0 0,0-1 0 0 0,1 0 1 0 0,-1 2-1 0 0,1-2 1 0 0,0 1-1 0 0,-2 4 1 0 0,-5 12-6 0 0,4-12 0 0 0,0 1 0 0 0,-5 16 0 0 0,9-22 0 0 0,-1 1 0 0 0,1-1 0 0 0,-1 0 0 0 0,1 1 0 0 0,0 0 0 0 0,-1 0 0 0 0,1-1 0 0 0,0 1 0 0 0,0-1 0 0 0,1 0 0 0 0,-1 1 0 0 0,0-1 0 0 0,1 2 0 0 0,-1-2 0 0 0,2 3 0 0 0,13 30 0 0 0,-6-22 0 0 0,-5-10 0 0 0,0-3 0 0 0,0 3-25 0 0,1 0 1 0 0,-1-1 0 0 0,1-1 0 0 0,0 1 0 0 0,-2 0 0 0 0,2-1 0 0 0,0 0 0 0 0,0 0-1 0 0,0-1 1 0 0,9 0 0 0 0,-2 1-54 0 0,-9 1 61 0 0,-1-2 0 0 0,0 0 0 0 0,0 0 0 0 0,0 0 0 0 0,1 0 0 0 0,-1 0 0 0 0,4-2 0 0 0,-1 0-2 0 0,33-15-126 0 0,-35 16 133 0 0,-2 0 0 0 0,2 0 0 0 0,-1-1 1 0 0,0 0-1 0 0,0 0 0 0 0,0 0 0 0 0,0 0 0 0 0,0 0 0 0 0,0 0 1 0 0,0-1-1 0 0,0 1 0 0 0,2-6 0 0 0,6-14-44 0 0,6-12-16 0 0,-17 4 212 0 0,0 26-52 0 0,1 1 0 0 0,-1 0-1 0 0,0-1 1 0 0,0 0 0 0 0,0 1 0 0 0,0-1-1 0 0,0 1 1 0 0,-1 0 0 0 0,1 0-1 0 0,-2-3 1 0 0,0 0 7 0 0,2 5 695 0 0,1 14-700 0 0,1-7-45 0 0,-1 1-1 0 0,1-1 0 0 0,0 0 1 0 0,3 12-1 0 0,2 8 62 0 0,2 0-26 0 0,-8-26-78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2-1 0 0,0-2 0 0 0,0 0 1 0 0,0 0-1 0 0,0 0 1 0 0,0 0-1 0 0,-1 1 1 0 0,1-1-1 0 0,0 0 0 0 0,0 0 1 0 0,-1 1-2 0 0,0 0 0 0 0,0 0-1 0 0,1 1 1 0 0,-1-1 0 0 0,0 0 0 0 0,1 0 0 0 0,-1 0 0 0 0,1 1-1 0 0,-1 0 1 0 0,1-1 0 0 0,0 0 0 0 0,-1 0 0 0 0,1 1 0 0 0,0 1-1 0 0,0-2-12 0 0,-1 1-1 0 0,1-1 0 0 0,0 0 0 0 0,0 0 1 0 0,0 0-1 0 0,0 0 0 0 0,0 1 0 0 0,0-1 0 0 0,0 0 1 0 0,0-1-1 0 0,0 1 0 0 0,0 0 0 0 0,0 1 0 0 0,1-1 1 0 0,-1 0-1 0 0,0 0 0 0 0,1 0 0 0 0,-1 1 0 0 0,1-1 1 0 0,0 1-1 0 0,1-1-268 0 0,-1 0 0 0 0,1 2 0 0 0,0-2-1 0 0,0 0 1 0 0,-1 0 0 0 0,1 1 0 0 0,3 0 0 0 0,4 3-2785 0 0,-2-2-1703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6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91 4288 0 0,'0'0'3064'0'0,"-8"-1"-611"0"0,15-1-2158 0 0,0 1-1 0 0,0 0 1 0 0,1 0 0 0 0,-1 0-1 0 0,0 1 1 0 0,1 0 0 0 0,-1 0-1 0 0,0 1 1 0 0,1 0 0 0 0,13 4-1 0 0,-17-4-133 0 0,0 0 0 0 0,1 0 0 0 0,-1 0 0 0 0,9 0 0 0 0,8 2 42 0 0,-4 0-38 0 0,0 0-1 0 0,29 1 0 0 0,-12-2-98 0 0,-13-1 11 0 0,1-2 1 0 0,-1 0-1 0 0,22-4 0 0 0,14 0 113 0 0,112-11 378 0 0,-107 12-454 0 0,-1 4 0 0 0,0 2 0 0 0,89 15 0 0 0,-119-13-97 0 0,0-2 1 0 0,51-1 0 0 0,-39-2 46 0 0,47-2 37 0 0,-51 1 92 0 0,0 1 1 0 0,65 8-1 0 0,-79-4-131 0 0,24 5 59 0 0,11 3-33 0 0,-41-9-47 0 0,32 9 0 0 0,-28-5-41 0 0,0-1 0 0 0,1-1 0 0 0,30 1 0 0 0,74-3 4 0 0,-88-2 3 0 0,193-10 270 0 0,-218 9-209 0 0,1 2-1 0 0,19 2 1 0 0,16 1 137 0 0,-45-4-177 0 0,174-8 515 0 0,-15-3-352 0 0,0-1-177 0 0,-41 4-14 0 0,-66 6 0 0 0,7 0 0 0 0,51-5 0 0 0,17-1 246 0 0,-57 6-108 0 0,63-3-10 0 0,-55 2 39 0 0,-49 3-106 0 0,36-5-1 0 0,185-37 486 0 0,-178 30-241 0 0,-55 8-240 0 0,24-2 0 0 0,-27 5-14 0 0,-1-2-1 0 0,28-6 0 0 0,-40 7-34 0 0,0 1-1 0 0,0 0 0 0 0,9 0 1 0 0,12-2-7 0 0,-24 2-2 0 0,1 1 0 0 0,0-1 1 0 0,0 1-1 0 0,-1 0 0 0 0,1 1 0 0 0,0-1 0 0 0,8 3 0 0 0,-1-1-8 0 0,0-1 0 0 0,22 1-1 0 0,-29-1-39 0 0,1-1 0 0 0,0 1 0 0 0,-1 0 0 0 0,1 0 0 0 0,-1 1 0 0 0,0-1 0 0 0,8 4 0 0 0,-11-4-153 0 0,6-6-2164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7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2760 0 0,'2'-1'46'0'0,"-1"1"-38"0"0,0 0 0 0 0,-1 0 0 0 0,1 0 0 0 0,0 0 0 0 0,-1 0 0 0 0,1 0 0 0 0,0-1 1 0 0,-1 1-1 0 0,1 0 0 0 0,-1 0 0 0 0,1-1 0 0 0,0 1 0 0 0,-1-1 0 0 0,1 1 0 0 0,-1 0 0 0 0,1-1 0 0 0,-1 1 0 0 0,1-1 0 0 0,-1 1 1 0 0,0-1-1 0 0,1 1 0 0 0,-1-1 0 0 0,1 0 0 0 0,-1 0 0 0 0,1 0 36 0 0,-1 1 0 0 0,1-1 0 0 0,-1 1 0 0 0,0 0 1 0 0,1-1-1 0 0,-1 1 0 0 0,1 0 0 0 0,-1 0 0 0 0,1-1 0 0 0,-1 1 1 0 0,1 0-1 0 0,-1 0 0 0 0,1-1 0 0 0,-1 1 0 0 0,1 0 0 0 0,-1 0 0 0 0,1 0 1 0 0,-1 0-1 0 0,1 0 0 0 0,-1 0 0 0 0,1 0 0 0 0,0 0 0 0 0,-1 0 0 0 0,1 0 1 0 0,0 1-1 0 0,2-1 2017 0 0,2-5-482 0 0,-4 4-1548 0 0,-1 1 1 0 0,1 0-1 0 0,-1 0 1 0 0,1-1-1 0 0,-1 1 1 0 0,1 0-1 0 0,-1 0 1 0 0,0-1-1 0 0,1 1 1 0 0,-1-1-1 0 0,0 1 1 0 0,1 0-1 0 0,-1-1 0 0 0,0 1 1 0 0,1-1-1 0 0,-1 1 1 0 0,0-1-1 0 0,6-12 1191 0 0,-6 12-1210 0 0,1 0 0 0 0,0-1-1 0 0,-1 1 1 0 0,1 0 0 0 0,-1-1-1 0 0,1 1 1 0 0,-1 0 0 0 0,0-1 0 0 0,0 1-1 0 0,1-3 1 0 0,-1 2 99 0 0,2 2-60 0 0,0-1 0 0 0,1 0 0 0 0,-1 0 0 0 0,0 0 1 0 0,0 0-1 0 0,1 0 0 0 0,-1-1 0 0 0,0 1 0 0 0,3-3 1 0 0,-2 1 3 0 0,0 1 0 0 0,1 0 0 0 0,-1 0 1 0 0,1 0-1 0 0,0 1 0 0 0,0-1 0 0 0,-1 1 1 0 0,1 0-1 0 0,0 0 0 0 0,0 1 0 0 0,0-1 0 0 0,0 1 1 0 0,0-1-1 0 0,5 2 0 0 0,17-4 579 0 0,29-4 75 0 0,-40 6-343 0 0,1-1-1 0 0,0 0 1 0 0,28-10 0 0 0,-31 9-247 0 0,-1 0-1 0 0,0 1 1 0 0,1 0-1 0 0,0 1 1 0 0,21 0-1 0 0,18-1 353 0 0,150-18 713 0 0,-136 8-881 0 0,-20 9 209 0 0,-1 2 0 0 0,86 9 0 0 0,-59 1-68 0 0,81-2 0 0 0,-112-2-228 0 0,-34-4-131 0 0,0 0 1 0 0,0 0-1 0 0,0 0 0 0 0,0-1 0 0 0,13-1 0 0 0,3 3 79 0 0,-2 0-27 0 0,-1-2-111 0 0,-8-2 36 0 0,-3 2-9 0 0,-7 2-35 0 0,36 10-5 0 0,-36-12-1 0 0,-1 0 0 0 0,1 1-1 0 0,0 0 1 0 0,0-1 0 0 0,-1 1-1 0 0,1 0 1 0 0,0 0 0 0 0,-1 0-1 0 0,1 0 1 0 0,2 2 0 0 0,-4-2-220 0 0,1-1 1 0 0,0 1 0 0 0,0-1 0 0 0,-1 1-1 0 0,1-1 1 0 0,0 1 0 0 0,0-1-1 0 0,0 1 1 0 0,0-1 0 0 0,0 0-1 0 0,0 1 1 0 0,1-1 0 0 0,9 3-1082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5584 0 0,'22'-1'803'0'0,"-14"1"-398"0"0,0-1 1 0 0,-1 2-1 0 0,1-1 1 0 0,0 1-1 0 0,-1 0 1 0 0,10 2-1 0 0,-15-2 120 0 0,21 1 245 0 0,-21-1-482 0 0,0 0 134 0 0,33 24 1030 0 0,-34-25-1411 0 0,-1 1 0 0 0,1-1 0 0 0,0 1 0 0 0,-1 0 0 0 0,1-1 0 0 0,0 1 0 0 0,-1-1 0 0 0,1 1 0 0 0,0 0 0 0 0,-1 0 0 0 0,1-1 0 0 0,-1 1 0 0 0,0 0 0 0 0,1 1 0 0 0,2 3 76 0 0,36 35 679 0 0,-33-33-733 0 0,1 0-1 0 0,-1 0 1 0 0,15 10 0 0 0,-12-10-12 0 0,-1 0 1 0 0,12 13 0 0 0,-11-11 6 0 0,0 0 1 0 0,0-1-1 0 0,13 8 1 0 0,-3-1 27 0 0,-14-10-47 0 0,0 0 0 0 0,-1 0 1 0 0,1 0-1 0 0,-1 1 0 0 0,5 9 1 0 0,3 3 60 0 0,-6-9-48 0 0,-1 0 0 0 0,0 0 0 0 0,5 13 1 0 0,4 10 52 0 0,12 26 181 0 0,-21-48-264 0 0,-1 0 0 0 0,0 0 0 0 0,4 16 1 0 0,5 14 24 0 0,-11-36-47 0 0,-1-1 0 0 0,0 1 0 0 0,-1 0 0 0 0,1 0 0 0 0,-1 0 0 0 0,1 7 0 0 0,-1-6 0 0 0,0 0 0 0 0,0 0 0 0 0,1-1 0 0 0,1 8 0 0 0,-1-10 0 0 0,-1 0 1 0 0,1 0-1 0 0,-1 0 1 0 0,0-1 0 0 0,0 1-1 0 0,0 0 1 0 0,0 0-1 0 0,-1 0 1 0 0,1-1 0 0 0,0 1-1 0 0,-1 0 1 0 0,1 0-1 0 0,-2 2 1 0 0,-2 18 44 0 0,4-5-35 0 0,1-12-10 0 0,-1 0 0 0 0,0-1 0 0 0,0 1 0 0 0,0 0 0 0 0,0 0 0 0 0,-1-1 0 0 0,-2 9 1 0 0,2-12-1 0 0,0 1 0 0 0,1 1 0 0 0,-1-1 0 0 0,0 0 0 0 0,1 1 0 0 0,-1-1 0 0 0,1 0 0 0 0,-1 1 0 0 0,1-1 0 0 0,0 0 0 0 0,0 1 0 0 0,0-1 0 0 0,1 1 0 0 0,0 3 0 0 0,-1-5 7 0 0,0 1 0 0 0,0 0 1 0 0,0-1-1 0 0,-1 1 1 0 0,1-1-1 0 0,0 1 1 0 0,-1 0-1 0 0,1-1 0 0 0,-1 1 1 0 0,0-1-1 0 0,1 1 1 0 0,-3 1-1 0 0,-12 21 183 0 0,8-14-13 0 0,1 13 173 0 0,6-22-347 0 0,-5 6 28 0 0,0 1 0 0 0,0-1 1 0 0,0 0-1 0 0,-1 0 0 0 0,0-1 1 0 0,-1 0-1 0 0,-10 8 0 0 0,-8 4 22 0 0,16-11-53 0 0,0-1 0 0 0,0 0 0 0 0,-16 7 0 0 0,-7-2-235 0 0,-1-1 0 0 0,-41 7 0 0 0,6-1-1570 0 0,32-12-3524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3224 0 0,'0'0'5720'0'0,"1"0"-5643"0"0,0-1-76 0 0,0 0 0 0 0,0 1-1 0 0,0 0 1 0 0,1-1 0 0 0,-1 1 0 0 0,0 0-1 0 0,0-1 1 0 0,0 1 0 0 0,0 0 0 0 0,1 0-1 0 0,-1 0 1 0 0,0 0 0 0 0,0 0 0 0 0,0 0-1 0 0,1 0 1 0 0,-1 1 0 0 0,0-1 0 0 0,2 1-1 0 0,3 1 23 0 0,12-1 246 0 0,-1-1-1 0 0,1-1 0 0 0,0 0 0 0 0,26-5 1 0 0,-27 5 96 0 0,2-2 6 0 0,-11 1-195 0 0,-6 2-137 0 0,0 0 0 0 0,-1-1 0 0 0,1 1-1 0 0,-1 0 1 0 0,1-1 0 0 0,0 1-1 0 0,-1-1 1 0 0,1 0 0 0 0,-1 0 0 0 0,2-1-1 0 0,1-1 4 0 0,-1 2-11 0 0,-1-1 0 0 0,1 1-1 0 0,0-1 1 0 0,0 1 0 0 0,0 0 0 0 0,0 0 0 0 0,3-1-1 0 0,-2 2-8 0 0,-3-1-19 0 0,0 1 0 0 0,0-1 0 0 0,0 1 1 0 0,0-1-1 0 0,0 1 0 0 0,0-1 0 0 0,0 1 0 0 0,0-1 1 0 0,0 0-1 0 0,0 0 0 0 0,0 1 0 0 0,0-1 0 0 0,0 0 0 0 0,1-2 1 0 0,2 0 11 0 0,0 0 1 0 0,1 0 0 0 0,0 0 0 0 0,-1 1 0 0 0,1-1-1 0 0,0 1 1 0 0,10-3 0 0 0,-10 4 4 0 0,-2-2 63 0 0,-2 1-73 0 0,7-1 25 0 0,-8 2-19 0 0,0 0-1 0 0,-1 0 1 0 0,1 0-1 0 0,0 0 1 0 0,-1 1-1 0 0,1-1 1 0 0,-1 0-1 0 0,1 0 0 0 0,-1 1 1 0 0,1-1-1 0 0,-1 0 1 0 0,0 1-1 0 0,1-1 1 0 0,-1 0-1 0 0,0 1 1 0 0,0-1-1 0 0,1 1 1 0 0,-1 0-1 0 0,-1-1 1 0 0,-16-5 77 0 0,-19-6 262 0 0,36 11-222 0 0,-23 8 166 0 0,22-6-75 0 0,0 4-44 0 0,-9 9-20 0 0,2-1-178 0 0,0 0 1 0 0,-12 11 0 0 0,3-8 17 0 0,16-15 0 0 0,1 0 0 0 0,-1 0 0 0 0,1 0 0 0 0,0 0 0 0 0,-1 0 0 0 0,1 0 0 0 0,0 1 0 0 0,-1-1 0 0 0,1 0 0 0 0,0 1 0 0 0,0-1 0 0 0,0 1 0 0 0,0-1 0 0 0,1 1 0 0 0,-1-1 0 0 0,0 1 0 0 0,1 0 0 0 0,-1-1 0 0 0,1 1 0 0 0,-1 0 0 0 0,1 0 0 0 0,0 2 0 0 0,-1-4 0 0 0,1 1 0 0 0,0 0 0 0 0,0-1 0 0 0,0 1 0 0 0,0-1 0 0 0,-1 1 0 0 0,1 0 0 0 0,0-1 0 0 0,-1 1 0 0 0,1-1 0 0 0,0 1 0 0 0,-1-1 0 0 0,1 1 0 0 0,-1-1 0 0 0,1 1 0 0 0,-1-1 0 0 0,0 1 0 0 0,1-1 0 0 0,0 1 0 0 0,-1-1 0 0 0,1 0 0 0 0,0 0 0 0 0,-1 1 0 0 0,1-1 0 0 0,0 0 0 0 0,-1 0 0 0 0,1 1 0 0 0,0-1 0 0 0,0 0 0 0 0,0 1 0 0 0,-1-1 0 0 0,1 0 0 0 0,0 1 0 0 0,0-1 0 0 0,0 1 0 0 0,0-1 0 0 0,0 0 0 0 0,-1 1 0 0 0,1-1 0 0 0,0 0 0 0 0,0 1 0 0 0,0-1 0 0 0,0 1 0 0 0,0-1 0 0 0,0 0 0 0 0,0 1 0 0 0,1-1 0 0 0,-1 1 0 0 0,0-1 0 0 0,0 0 0 0 0,0 1 0 0 0,0 0 0 0 0,13 15 0 0 0,-11-14 10 0 0,0-1 0 0 0,1 1 0 0 0,-1 0 0 0 0,1 0 0 0 0,-1-1 0 0 0,1 0 0 0 0,0 1 0 0 0,-1-1 0 0 0,1 0 0 0 0,0 0 0 0 0,0-1 0 0 0,5 2 0 0 0,10 3 188 0 0,-6-3-116 0 0,0 0 0 0 0,0 0 0 0 0,0-1 0 0 0,23-1 0 0 0,-21 0-20 0 0,-11 0-53 0 0,-1-1 1 0 0,1 1 0 0 0,-1-1 0 0 0,1 1 0 0 0,-1-1 0 0 0,1 0 0 0 0,3-2-1 0 0,3-1 3 0 0,-8 4-9 0 0,-1 0-1 0 0,1 0 1 0 0,0-1-1 0 0,-1 1 1 0 0,1 0-1 0 0,-1-1 1 0 0,1 1-1 0 0,-1 0 1 0 0,1-1-1 0 0,-1 1 1 0 0,1-1-1 0 0,-1 1 1 0 0,1-1 0 0 0,-1 1-1 0 0,1-1 1 0 0,-1 1-1 0 0,1-2 1 0 0,1-1 5 0 0,2-1-8 0 0,0 0 0 0 0,-1 0 0 0 0,0 0 1 0 0,0 0-1 0 0,0-1 0 0 0,0 1 1 0 0,-1-1-1 0 0,0 0 0 0 0,3-8 1 0 0,1-1 13 0 0,-5 12 1 0 0,-1 1 0 0 0,1-1 0 0 0,-1 1-1 0 0,0-1 1 0 0,1 0 0 0 0,-1 1 0 0 0,0-1 0 0 0,0-3 0 0 0,0 4-2 0 0,-1-1 1 0 0,1 0 0 0 0,1 1-1 0 0,-1-1 1 0 0,0 0-1 0 0,0 1 1 0 0,1-1-1 0 0,0-2 1 0 0,0 3-14 0 0,-1 0 0 0 0,0-1 0 0 0,1 1 0 0 0,-1 0 1 0 0,0 0-1 0 0,1 0 0 0 0,-1 0 0 0 0,0 0 0 0 0,0 0 0 0 0,0-1 0 0 0,0 1 1 0 0,0 0-1 0 0,0 0 0 0 0,-1 0 0 0 0,1 0 0 0 0,0 0 0 0 0,0 0 0 0 0,-1-1 1 0 0,1 1-1 0 0,-1 0 0 0 0,1 0 0 0 0,-1 0 0 0 0,1 0 0 0 0,-2-1 0 0 0,1 1 13 0 0,1 0-1 0 0,-1-1 1 0 0,0 1-1 0 0,0-1 1 0 0,1 0-1 0 0,-1 1 1 0 0,1-1-1 0 0,-1 0 1 0 0,1 1-1 0 0,0-1 1 0 0,-1-2-1 0 0,1 3 4 0 0,0 0 0 0 0,0 0 0 0 0,0 0 0 0 0,-1 0 0 0 0,1 0-1 0 0,0 1 1 0 0,-1-1 0 0 0,1 0 0 0 0,-1 0 0 0 0,1 0 0 0 0,-1 1 0 0 0,1-1-1 0 0,-1 0 1 0 0,1 0 0 0 0,-1 1 0 0 0,0-1 0 0 0,1 0 0 0 0,-1 1 0 0 0,0-1-1 0 0,0 1 1 0 0,0-1 0 0 0,1 1 0 0 0,-1 0 0 0 0,0-1 0 0 0,-1 0 0 0 0,-1 0-37 0 0,-1 0 1 0 0,1 0 0 0 0,0 1 0 0 0,-1-1-1 0 0,1 0 1 0 0,-6 1 0 0 0,2 0 34 0 0,0 1 0 0 0,0 0 0 0 0,0 0 1 0 0,0 0-1 0 0,1 1 0 0 0,-1 0 0 0 0,0 1 0 0 0,1-1 1 0 0,-1 1-1 0 0,1 1 0 0 0,0-1 0 0 0,0 1 0 0 0,-5 4 1 0 0,8-5-15 0 0,1 0 0 0 0,0 0 0 0 0,0 0 0 0 0,1 0 0 0 0,-1 0 0 0 0,1 0 0 0 0,-1 0 0 0 0,1 0 0 0 0,0 1 0 0 0,0-1 0 0 0,0 4 0 0 0,-3 42 0 0 0,1-4 0 0 0,3-44 0 0 0,0 0 0 0 0,0 1 0 0 0,0-1 0 0 0,0 0 0 0 0,0 0 0 0 0,0 0 0 0 0,1 0 0 0 0,-1 1 0 0 0,0-1 0 0 0,1 0 0 0 0,-1 0 0 0 0,1 0 0 0 0,-1 0 0 0 0,2 2 0 0 0,-1-2 0 0 0,-1 0 0 0 0,1 0 0 0 0,-1 0 0 0 0,1 0 0 0 0,-1 0 0 0 0,1 0 0 0 0,-1 0 0 0 0,0 0 0 0 0,0 0 0 0 0,1 0 0 0 0,-1 0 0 0 0,0 0 0 0 0,0 1 0 0 0,0-1 0 0 0,0 0 0 0 0,0 0 0 0 0,0 0 0 0 0,0 0 0 0 0,0 0 0 0 0,0 0 0 0 0,0 0 0 0 0,0 0 0 0 0,0 0 0 0 0,1-1 0 0 0,-1 1 0 0 0,0 0 0 0 0,1 0 0 0 0,-1 0 0 0 0,1 0 0 0 0,-1-1 0 0 0,1 1 0 0 0,-1 0 0 0 0,1 0 0 0 0,-1-1 0 0 0,1 1 0 0 0,0 0 0 0 0,-1-1 0 0 0,1 1 0 0 0,0-1 0 0 0,0 1 0 0 0,-1-1 0 0 0,1 1 0 0 0,0-1 0 0 0,0 1 0 0 0,0-1 0 0 0,0 0 0 0 0,-1 0 0 0 0,3 1 0 0 0,8 5 0 0 0,-9-4-12 0 0,1-1 0 0 0,0 0 0 0 0,0 1 1 0 0,-1-1-1 0 0,1 0 0 0 0,0 0 1 0 0,0 0-1 0 0,0-1 0 0 0,0 1 1 0 0,0-1-1 0 0,0 1 0 0 0,5-1 1 0 0,11-1-15 0 0,-14-2 56 0 0,-1 0-5 0 0,10-3 74 0 0,-1 0 0 0 0,20-12-1 0 0,-28 14-85 0 0,1 0 0 0 0,-1 0-1 0 0,0 0 1 0 0,0-1 0 0 0,-1 0-1 0 0,1 0 1 0 0,-1 0 0 0 0,4-7 0 0 0,0 2-13 0 0,-7 9 0 0 0,0 0 0 0 0,0-1 0 0 0,0 1 0 0 0,0-1 0 0 0,0 1 0 0 0,0-1 0 0 0,0 1 0 0 0,0-1 0 0 0,0 1 0 0 0,-1-1 0 0 0,1 0 0 0 0,-1 0 0 0 0,1-3 0 0 0,-2-5 0 0 0,0-9 0 0 0,1 17 1 0 0,0 1 1 0 0,1-1-1 0 0,-1 0 1 0 0,0 1-1 0 0,0-1 1 0 0,0 1-1 0 0,0-1 1 0 0,-1 0-1 0 0,1 1 1 0 0,0-1-1 0 0,-1 1 1 0 0,1-1-1 0 0,-1 1 1 0 0,-1-4-1 0 0,0 3 7 0 0,0-1 1 0 0,0 0-1 0 0,0 1 0 0 0,-1-1 0 0 0,1 1 0 0 0,-4-3 1 0 0,2 2 24 0 0,-1-1 0 0 0,1 0 0 0 0,1-1 0 0 0,-1 1 0 0 0,0 0 0 0 0,-2-6 0 0 0,4 8-26 0 0,1 1 0 0 0,0-1 0 0 0,-1 1 0 0 0,1 0-1 0 0,-1 0 1 0 0,0 0 0 0 0,1 0 0 0 0,-1 0-1 0 0,0 0 1 0 0,0 1 0 0 0,1-1 0 0 0,-1 1 0 0 0,0-1-1 0 0,0 1 1 0 0,0-1 0 0 0,0 1 0 0 0,0 0-1 0 0,0 0 1 0 0,0 0 0 0 0,-2 1 0 0 0,-4-1 7 0 0,0 1 1 0 0,0 0-1 0 0,-10 3 0 0 0,16-4-20 0 0,0 1 0 0 0,0 0 0 0 0,0 0 0 0 0,0 0-1 0 0,0 0 1 0 0,0 0 0 0 0,0 1 0 0 0,0-1-1 0 0,0 1 1 0 0,-2 2 0 0 0,-10 7-34 0 0,10-8 26 0 0,-22 16-29 0 0,25-18 42 0 0,-1 1 0 0 0,1-1 0 0 0,0 1 1 0 0,0-1-1 0 0,0 1 0 0 0,-1 0 0 0 0,1-1 0 0 0,1 1 0 0 0,-1 0 0 0 0,0 0 0 0 0,0 0 0 0 0,1 0 1 0 0,-1 0-1 0 0,0 2 0 0 0,0 2-7 0 0,0 0 1 0 0,0 0-1 0 0,-1 0 1 0 0,0-1-1 0 0,0 1 0 0 0,-4 6 1 0 0,5-8 6 0 0,0-2 1 0 0,0-1 0 0 0,1 1 0 0 0,0 0 0 0 0,-1 0 0 0 0,1 0 0 0 0,0-1 0 0 0,0 1 0 0 0,0 0 0 0 0,0 0 0 0 0,0 0 0 0 0,0-1 0 0 0,0 1 0 0 0,1 0 0 0 0,-1 0 0 0 0,1-1 0 0 0,0 3 0 0 0,0-2 0 0 0,0 1 0 0 0,-1-1 0 0 0,1 1 0 0 0,-1-1 0 0 0,1 1 0 0 0,-1-1 0 0 0,0 1 0 0 0,0 3 0 0 0,-1-5 0 0 0,1 0 0 0 0,0 0 0 0 0,0 0 0 0 0,1 1 0 0 0,-1-1 0 0 0,0 0 0 0 0,0 0 0 0 0,0 0 0 0 0,1 0 0 0 0,-1 0 0 0 0,1 0 0 0 0,-1 0 0 0 0,1 0 0 0 0,-1 0 0 0 0,1 0 0 0 0,-1 0 0 0 0,1 0 0 0 0,1 2 0 0 0,7 4 0 0 0,-6-5 4 0 0,0-1 0 0 0,-1 0 0 0 0,1 0-1 0 0,0 0 1 0 0,0-1 0 0 0,0 1 0 0 0,0-1-1 0 0,0 1 1 0 0,0-1 0 0 0,0 0 0 0 0,0 0-1 0 0,0-1 1 0 0,0 1 0 0 0,0 0 0 0 0,5-2-1 0 0,-6 1-2 0 0,-1 1 0 0 0,1 0 0 0 0,-1 0 0 0 0,1-1 0 0 0,-1 1 0 0 0,1-1-1 0 0,-1 0 1 0 0,1 1 0 0 0,-1-1 0 0 0,0 0 0 0 0,1 0 0 0 0,-1 0-1 0 0,2-2 1 0 0,2-1-1 0 0,72-56 1 0 0,-57 43-2 0 0,-17 14 10 0 0,0 0-1 0 0,-1-1 0 0 0,0 1 1 0 0,0 0-1 0 0,0-1 0 0 0,0 0 1 0 0,0 1-1 0 0,1-6 0 0 0,2-5 45 0 0,-2-2 129 0 0,-3 15-182 0 0,0 1 0 0 0,0 0 1 0 0,0 0-1 0 0,0 0 0 0 0,0 0 0 0 0,0 0 1 0 0,0-1-1 0 0,0 1 0 0 0,0 0 0 0 0,0 0 0 0 0,0 0 1 0 0,0 0-1 0 0,0-1 0 0 0,0 1 0 0 0,0 0 1 0 0,0 0-1 0 0,0 0 0 0 0,0 0 0 0 0,0 0 1 0 0,0-1-1 0 0,0 1 0 0 0,0 0 0 0 0,0 0 1 0 0,-1 0-1 0 0,1 0 0 0 0,0 0 0 0 0,0-1 1 0 0,0 1-1 0 0,0 0 0 0 0,0 0 0 0 0,0 0 1 0 0,0 0-1 0 0,0 0 0 0 0,-1 0 0 0 0,1 0 1 0 0,0 0-1 0 0,0 0 0 0 0,0-1 0 0 0,0 1 1 0 0,0 0-1 0 0,-1 0 0 0 0,1 0 0 0 0,0 0 0 0 0,0 0 1 0 0,0 0-1 0 0,0 0 0 0 0,-1 0 0 0 0,-5-1-1 0 0,5 1 1 0 0,-5 0-70 0 0,0 0 0 0 0,1 1 0 0 0,-1 0 0 0 0,0 0 0 0 0,0 1 0 0 0,0-1-1 0 0,0 1 1 0 0,1 0 0 0 0,-1 1 0 0 0,1-1 0 0 0,-6 4 0 0 0,0 0-219 0 0,-22 16-1746 0 0,14-14-2975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1840 0 0,'-5'0'7664'0'0,"21"1"-4335"0"0,32 4-2603 0 0,-9-1-383 0 0,32 1 80 0 0,-14 1-276 0 0,-37-5-99 0 0,29 7 0 0 0,-46-8-44 0 0,-1 0 1 0 0,1 0-1 0 0,0 0 1 0 0,-1 0-1 0 0,1 0 1 0 0,0-1-1 0 0,3 0 1 0 0,2-1 12 0 0,6 2-6 0 0,-12 1-11 0 0,0-1 1 0 0,0 0 0 0 0,0 1 0 0 0,0 0 0 0 0,0-1 0 0 0,0 1 0 0 0,0 0 0 0 0,0 0 0 0 0,-1 0-1 0 0,1 0 1 0 0,3 3 0 0 0,-5-4 117 0 0,3 0-146 0 0,-1-1 0 0 0,0 0 0 0 0,1 0 0 0 0,-1 0 0 0 0,0 0 0 0 0,1 0 0 0 0,-1 0 0 0 0,3-3 0 0 0,-5 4-4 0 0,1-1 0 0 0,-1 1 1 0 0,0 0-1 0 0,0 0 1 0 0,0-1-1 0 0,0 1 1 0 0,0 0-1 0 0,0 0 1 0 0,0-1-1 0 0,0 1 1 0 0,0 0-1 0 0,0 0 0 0 0,0 0 1 0 0,0-1-1 0 0,0 1 1 0 0,0 0-1 0 0,-1 0 1 0 0,1-1-1 0 0,0 1 1 0 0,0 0-1 0 0,0 0 1 0 0,0 0-1 0 0,0-1 0 0 0,0 1 1 0 0,-1 0-1 0 0,1 0 1 0 0,0 0-1 0 0,0-1 1 0 0,0 1-1 0 0,0 0 1 0 0,-1 0-1 0 0,1 0 1 0 0,0 0-1 0 0,-9-6-4939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21 1376 0 0,'-14'-5'9896'0'0,"14"0"-9527"0"0,0 4-361 0 0,0 1 0 0 0,0 0 0 0 0,0-1 0 0 0,0 1 0 0 0,0 0 0 0 0,0-1 0 0 0,-1 1 0 0 0,1 0 0 0 0,0 0 0 0 0,0-1 0 0 0,0 1 0 0 0,0 0 0 0 0,0-1 0 0 0,1 1 0 0 0,-1 0 0 0 0,0-1 0 0 0,0 1 0 0 0,0 0 0 0 0,0-1 0 0 0,0 1 0 0 0,0 0 0 0 0,0 0 0 0 0,1-1 0 0 0,-1 1 0 0 0,0 0 0 0 0,0 0 0 0 0,1-1 0 0 0,7 0 351 0 0,-6 1-195 0 0,1 0 1 0 0,-1 0 0 0 0,1 0-1 0 0,-1 0 1 0 0,1 0 0 0 0,-1 0-1 0 0,4 2 1 0 0,33 9 538 0 0,-25-6-488 0 0,1-1 0 0 0,0 0 0 0 0,1-1 1 0 0,30 3-1 0 0,-15-5-102 0 0,-23 0-102 0 0,-1 0 0 0 0,1-1-1 0 0,-1 0 1 0 0,1 0 0 0 0,9-3 0 0 0,35-3 43 0 0,-18 1-69 0 0,-32 4-69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1 920 0 0,'-19'7'8342'0'0,"26"-8"-4863"0"0,41-2-2918 0 0,-17 3-352 0 0,115 5 352 0 0,-123-1-445 0 0,5 0 40 0 0,2-9 268 0 0,-29 5-219 0 0,1 0-386 0 0,5 0 166 0 0,-2 0-4453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13 456 0 0,'19'5'14'0'0,"-17"-1"81"0"0,-1-1 52 0 0,18 13 7963 0 0,-16-13-8484 0 0,-3-3 408 0 0,0 1-1 0 0,0 0 1 0 0,0-1 0 0 0,0 1 0 0 0,1 0 0 0 0,-1-1 0 0 0,0 1-1 0 0,1 0 1 0 0,-1-1 0 0 0,0 1 0 0 0,1-1 0 0 0,-1 1 0 0 0,1-1-1 0 0,-1 1 1 0 0,1-1 0 0 0,-1 1 0 0 0,1-1 0 0 0,-1 1-1 0 0,1-1 1 0 0,0 1 0 0 0,15 7 126 0 0,-10-6-16 0 0,-5-1-131 0 0,21 8 438 0 0,-20-8-420 0 0,0-1 1 0 0,-1 0-1 0 0,1 0 1 0 0,-1 0 0 0 0,1-1-1 0 0,0 1 1 0 0,-1 0-1 0 0,1-1 1 0 0,-1 1-1 0 0,1-1 1 0 0,-1 1 0 0 0,1-1-1 0 0,1 0 1 0 0,21-7 510 0 0,-3 3-124 0 0,50-14-142 0 0,13-4-72 0 0,-71 15-387 0 0,-12 7 54 0 0,0 0-1 0 0,0 0 0 0 0,0 0 0 0 0,1 0 0 0 0,-1 1 1 0 0,0-1-1 0 0,1 1 0 0 0,-1-1 0 0 0,0 1 0 0 0,1-1 1 0 0,1 0-1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44 108 8176 0 0,'135'-5'2586'0'0,"-107"2"-2227"0"0,0-1 0 0 0,46-14 1 0 0,-23-1-2596 0 0</inkml:trace>
  <inkml:trace contextRef="#ctx0" brushRef="#br0" timeOffset="1">1 31 4608 0 0,'0'0'208'0'0,"2"1"-9"0"0,7 1 892 0 0,0 0-1 0 0,1-1 1 0 0,-1 0 0 0 0,0-1 0 0 0,1 0 0 0 0,12-1 0 0 0,7 0-1017 0 0,-7 2 41 0 0,-17-1-106 0 0,1 1 0 0 0,0-1-1 0 0,0-1 1 0 0,0 1-1 0 0,0-1 1 0 0,-1 0-1 0 0,11-3 1 0 0,-12 3-7 0 0,0 0 0 0 0,0 1 0 0 0,0-1 0 0 0,1 1 0 0 0,4-1 1 0 0,-5 1-6 0 0,1 0 0 0 0,0-1 0 0 0,0 1 0 0 0,6-3 1 0 0,18-2-85 0 0,-24 5 34 0 0,0-1 0 0 0,0 0 0 0 0,10-2 0 0 0,-14 2-286 0 0,12-3-531 0 0,-3-3 422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2304 0 0,'30'0'1972'0'0,"1"2"4046"0"0,4-1-4747 0 0,6 8-1028 0 0,-40-9-246 0 0,0 0 1 0 0,0 0-1 0 0,0 0 1 0 0,-1 0-1 0 0,1 0 1 0 0,0 0 0 0 0,0 0-1 0 0,0 0 1 0 0,0 1-1 0 0,0-1 1 0 0,-1 0-1 0 0,1 0 1 0 0,0 1 0 0 0,0-1-1 0 0,0 1 1 0 0,-1-1-1 0 0,2 2 1 0 0,2 0-57 0 0,20 6-97 0 0,-15-7 214 0 0,-1 0-1 0 0,1-1 1 0 0,-1 1-1 0 0,16-3 1 0 0,1 1-55 0 0,7 0-438 0 0,-12-2-2912 0 0,-3-1-127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93 4 1376 0 0,'0'0'7414'0'0,"-10"-4"-4384"0"0,-43 11-261 0 0,23 12-2620 0 0,37-5-215 0 0,-4-10 60 0 0,-1 1 1 0 0,1-2-1 0 0,0 1 1 0 0,-1-1-1 0 0,1 1 1 0 0,0-1-1 0 0,1 1 1 0 0,-1-2-1 0 0,5 4 1 0 0,3 1-4 0 0,20 9-1 0 0,-30-16 12 0 0,41 31-2 0 0,-39-30 16 0 0,0 0 0 0 0,0 0 1 0 0,-1 2-1 0 0,1-1 0 0 0,-1-1 1 0 0,1 1-1 0 0,0 1 1 0 0,-1 0-1 0 0,1 0 0 0 0,-1-1 1 0 0,0 2-1 0 0,0-2 1 0 0,3 5-1 0 0,-5-6 76 0 0,2 1 11 0 0,-1 0-79 0 0,0-1 1 0 0,0 0 0 0 0,0 2 0 0 0,-1-2-1 0 0,1 1 1 0 0,0-1 0 0 0,0 2-1 0 0,-1-2 1 0 0,1 4 0 0 0,1 2 56 0 0,-2-6-56 0 0,0 0 0 0 0,0 0 0 0 0,0-1 0 0 0,0 2 0 0 0,0-1 0 0 0,0 0 0 0 0,-1 0 1 0 0,1-1-1 0 0,0 1 0 0 0,0 0 0 0 0,-1 1 0 0 0,1-2 0 0 0,-2 2 0 0 0,0 5 137 0 0,0-3-102 0 0,1-1-1 0 0,-1 0 1 0 0,0 0 0 0 0,0 0 0 0 0,0 0-1 0 0,0-1 1 0 0,0 1 0 0 0,0-1 0 0 0,-1 1 0 0 0,1-1-1 0 0,-1 0 1 0 0,1 1 0 0 0,-5 1 0 0 0,5-2-34 0 0,1-1-14 0 0,0-1 0 0 0,0 1 0 0 0,0-1 0 0 0,0 1 1 0 0,-1-1-1 0 0,1 1 0 0 0,0-1 0 0 0,0 0 0 0 0,-1 0 1 0 0,-1 2-1 0 0,-1-2-17 0 0,1 1 1 0 0,-1-1 0 0 0,0 1-1 0 0,0 0 1 0 0,-3 4-1 0 0,-9 3-328 0 0,14-7 173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0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5008 0 0,'0'0'231'0'0,"1"1"-18"0"0,1 4 1705 0 0,1-3-1792 0 0,0 0 0 0 0,0 0 0 0 0,0 0-1 0 0,0 0 1 0 0,0-1 0 0 0,1 1-1 0 0,-1-1 1 0 0,0 0 0 0 0,1 0-1 0 0,5 1 1 0 0,12 4 386 0 0,-17-4-361 0 0,0-1 1 0 0,1 1 0 0 0,-1-1-1 0 0,1 0 1 0 0,0-1 0 0 0,5 1-1 0 0,81-6 1605 0 0,45-6-1264 0 0,-126 11-1442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1 920 0 0,'0'0'9768'0'0,"1"2"-9640"0"0,0 0-95 0 0,-1 0 0 0 0,1 0 0 0 0,0 0 0 0 0,1 0 0 0 0,-1 0 0 0 0,0-1 0 0 0,0 1 0 0 0,3 2 0 0 0,4 6 182 0 0,-8-9-87 0 0,10 10 140 0 0,21 24 712 0 0,-20-22-477 0 0,19 19-1 0 0,-22-25-557 0 0,0 1 0 0 0,7 11 1 0 0,-10-12 85 0 0,1 0 0 0 0,-1-1 0 0 0,14 11 0 0 0,50 36 289 0 0,-9-7-233 0 0,2 3 301 0 0,-27-24-43 0 0,-22-15-30 0 0,25 14 1 0 0,-29-18-241 0 0,-1 0 1 0 0,0 1-1 0 0,0 0 0 0 0,0 0 1 0 0,8 11-1 0 0,9 8-143 0 0,-9-8 67 0 0,-13-15 3 0 0,-1 0 0 0 0,1 0 0 0 0,0 0 0 0 0,0 0 0 0 0,4 3 1 0 0,27 24 163 0 0,-25-21-40 0 0,1-1 1 0 0,13 10 0 0 0,-16-14 47 0 0,-5-3-114 0 0,0 0 1 0 0,0 0 0 0 0,-1 0 0 0 0,1 1-1 0 0,0-1 1 0 0,0 1 0 0 0,-1-1-1 0 0,3 4 1 0 0,14 14 386 0 0,-12-13-302 0 0,-2-3-120 0 0,20 20 116 0 0,-15-14-140 0 0,-1 0 0 0 0,16 19 0 0 0,-8-12-3 0 0,-2-4 58 0 0,-7-7-35 0 0,-2 2 125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9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0,'0'0'6392'0'0,"1"2"-5979"0"0,0-1-426 0 0,0 0 143 0 0,0 1 0 0 0,0-1 0 0 0,0 0 0 0 0,0 1 0 0 0,0-1 0 0 0,0 1-1 0 0,-1-1 1 0 0,1 1 0 0 0,0-1 0 0 0,-1 1 0 0 0,0-1 0 0 0,1 1 0 0 0,-1 0-1 0 0,0-1 1 0 0,0 1 0 0 0,0 0 0 0 0,0-1 0 0 0,0 3 0 0 0,-4 26 409 0 0,3-23-343 0 0,1 0 1 0 0,-1 0-1 0 0,-4 13 1 0 0,4-18-22 0 0,2 2-118 0 0,0 0 0 0 0,0-1 0 0 0,0 1 1 0 0,0-1-1 0 0,3 6 0 0 0,0-1-48 0 0,8 12 12 0 0,-10-18 11 0 0,0 0-1 0 0,-1 1 0 0 0,1-1 1 0 0,-1 1-1 0 0,1-1 0 0 0,-1 1 1 0 0,0 0-1 0 0,1 3 1 0 0,5 12 84 0 0,-6-16-108 0 0,0 0 1 0 0,0 0-1 0 0,0 0 0 0 0,-1 0 1 0 0,1 0-1 0 0,-1 0 0 0 0,1 1 1 0 0,-1-1-1 0 0,0 0 0 0 0,1 0 1 0 0,-1 0-1 0 0,0 1 1 0 0,-1 2-1 0 0,1-1 31 0 0,0 0 0 0 0,-1 0 0 0 0,2 0 0 0 0,-1 0 0 0 0,2 7 0 0 0,-1-7 24 0 0,-1 1 0 0 0,1-1 0 0 0,-1 1 0 0 0,0-1 0 0 0,-1 8 0 0 0,-2 58 292 0 0,3-67-337 0 0,0 0 1 0 0,0 0 0 0 0,0 0-1 0 0,1 0 1 0 0,-1 0 0 0 0,1 0-1 0 0,-1 0 1 0 0,2 3 0 0 0,3 17 150 0 0,-5-16-74 0 0,1 1 0 0 0,1 0 0 0 0,-1-1 0 0 0,1 1-1 0 0,0-1 1 0 0,6 14 0 0 0,6 17 113 0 0,-13-31-189 0 0,-1-1-1 0 0,1 1 1 0 0,-1 0 0 0 0,0-1 0 0 0,0 1 0 0 0,-1 0 0 0 0,0-1-1 0 0,-3 10 1 0 0,0 19 226 0 0,2-23-17 0 0,0 1 0 0 0,1-1 0 0 0,1 19 0 0 0,1-15-86 0 0,-2-7-94 0 0,0-5-26 0 0,1 0 1 0 0,0-1 0 0 0,0 1-1 0 0,0 0 1 0 0,2 7 0 0 0,-2-1-12 0 0,0-8-11 0 0,0 0 0 0 0,0 0 0 0 0,1 0 0 0 0,-1 0 0 0 0,0 0 0 0 0,0 0-1 0 0,1 0 1 0 0,1 3 0 0 0,-1-2 8 0 0,1 1 0 0 0,-1-1 0 0 0,0 0 0 0 0,0 0 0 0 0,0 1 0 0 0,-1-1 0 0 0,1 1-1 0 0,-1-1 1 0 0,0 1 0 0 0,0 4 0 0 0,1 10 116 0 0,-1 13 71 0 0,-4 16 42 0 0,5-26-153 0 0,5 20 0 0 0,-6-37-76 0 0,7 18 43 0 0,0 2 18 0 0,-6-20-56 0 0,0-1-1 0 0,0 0 0 0 0,-1 0 1 0 0,2 0-1 0 0,1 5 1 0 0,4 15 124 0 0,1 10 48 0 0,-6-28-129 0 0,-1 1 0 0 0,1 0 0 0 0,-1 0 0 0 0,0 11 0 0 0,3 49 344 0 0,-3-53-371 0 0,-1-10-23 0 0,1-1 0 0 0,-1 1 0 0 0,0-1 0 0 0,0 0 0 0 0,0 1 0 0 0,0-1 0 0 0,-1 1 0 0 0,0 2 0 0 0,0 4 8 0 0,0-1 0 0 0,0 1-1 0 0,1 13 1 0 0,0 11-16 0 0,-1-27 7 0 0,0 13 68 0 0,-7 29 1 0 0,6-39-36 0 0,1 0 0 0 0,-1 13 1 0 0,-2 14 102 0 0,-8 40 172 0 0,-2 3-82 0 0,6-25-147 0 0,6-49-70 0 0,1 0-1 0 0,0 0 0 0 0,0 0 0 0 0,0 0 0 0 0,1 8 1 0 0,0-7-6 0 0,0 0 1 0 0,-1 0 0 0 0,0 0 0 0 0,-1 5 0 0 0,0-2-9 0 0,0-1 0 0 0,0 0 0 0 0,1 1 0 0 0,0 14 0 0 0,1-17 0 0 0,-1-1 0 0 0,0 0 0 0 0,0 0 0 0 0,-2 6 0 0 0,2-6 0 0 0,0 0 0 0 0,-1 0 0 0 0,2 0 0 0 0,-1 6 0 0 0,1-1 11 0 0,-1 0 0 0 0,0 0-1 0 0,0 0 1 0 0,-5 19 0 0 0,3-19-10 0 0,1 0 0 0 0,0 0 1 0 0,1 0-1 0 0,0 1 0 0 0,1-1 1 0 0,0 0-1 0 0,2 14 0 0 0,-5 31 53 0 0,4-52-51 0 0,0 2 8 0 0,-1 0 0 0 0,1 0 0 0 0,-1-1 0 0 0,0 1 0 0 0,-1 0 0 0 0,1 0-1 0 0,-2 8 1 0 0,1-10 3 0 0,1 1 0 0 0,-1 0 0 0 0,1-1-1 0 0,0 1 1 0 0,0-1 0 0 0,2 6 0 0 0,-2 15 68 0 0,0-20-73 0 0,0-1 0 0 0,0 0-1 0 0,0 1 1 0 0,1-1 0 0 0,-1 0 0 0 0,1 1-1 0 0,0-1 1 0 0,2 5 0 0 0,-2-4 1 0 0,1 1 1 0 0,-1-1-1 0 0,0 1 0 0 0,-1-1 1 0 0,1 6-1 0 0,-1-7-4 0 0,0 0 0 0 0,0 0 0 0 0,1 0 0 0 0,-1 0-1 0 0,1 0 1 0 0,-1 0 0 0 0,1 0 0 0 0,0 0 0 0 0,0 0 0 0 0,3 5-1 0 0,-3-6-4 0 0,0 0 0 0 0,-1 0-1 0 0,1 0 1 0 0,-1 0-1 0 0,0 0 1 0 0,1 0 0 0 0,-1 0-1 0 0,0 0 1 0 0,0 3-1 0 0,1 13 48 0 0,1-15-48 0 0,-1 0 1 0 0,-1 0 0 0 0,1 0 0 0 0,0 0 0 0 0,-1 0 0 0 0,1 0-1 0 0,-1 0 1 0 0,0 0 0 0 0,0 1 0 0 0,0-1 0 0 0,-1 0-1 0 0,0 3 1 0 0,0 1-1 0 0,0 0 0 0 0,0 1 0 0 0,1 13 0 0 0,0-15 0 0 0,0 1 0 0 0,0-1 0 0 0,0 0 0 0 0,-1 0 0 0 0,0 0 0 0 0,-2 7 0 0 0,2-10 0 0 0,1-1 0 0 0,-1 1 0 0 0,1 0 0 0 0,-1-1 0 0 0,1 1 0 0 0,0 4-1 0 0,-2 16 13 0 0,1-17 15 0 0,0 1 0 0 0,0 0 1 0 0,0 0-1 0 0,1 0 0 0 0,0 0 0 0 0,2 11 1 0 0,0 16 69 0 0,-2-31-90 0 0,1 0 1 0 0,-1 0-1 0 0,1 0 0 0 0,0 0 1 0 0,0 0-1 0 0,1 4 1 0 0,-1-4-7 0 0,1 0 1 0 0,-1 0 0 0 0,0 1 0 0 0,-1-1-1 0 0,1 0 1 0 0,0 6 0 0 0,-1-7 3 0 0,0 0 1 0 0,0 0-1 0 0,1-1 0 0 0,-1 1 1 0 0,1 0-1 0 0,-1-1 0 0 0,1 1 1 0 0,0 0-1 0 0,1 2 0 0 0,-1-3-5 0 0,-1 1 0 0 0,1-1 0 0 0,0 1 0 0 0,0-1 0 0 0,-1 1 0 0 0,1 0 0 0 0,-1 0 0 0 0,0-1 0 0 0,1 4 0 0 0,-2 14 0 0 0,-5 28 0 0 0,2-13 0 0 0,1 31 0 0 0,2-11 0 0 0,3-14 0 0 0,-1-31 0 0 0,0-1 0 0 0,-1 1 0 0 0,0 11 0 0 0,0-13 10 0 0,0 0-1 0 0,0 0 0 0 0,1 0 1 0 0,0 0-1 0 0,3 8 1 0 0,-2-6-8 0 0,-1-1 1 0 0,2 16-1 0 0,-3-18-2 0 0,0 0 0 0 0,0 0 0 0 0,1-1 0 0 0,0 1 0 0 0,0 0 0 0 0,0 0 0 0 0,3 6 0 0 0,-3-7 5 0 0,0-1 0 0 0,0 0-1 0 0,0 1 1 0 0,-1-1 0 0 0,1 1 0 0 0,-1-1-1 0 0,-1 8 1 0 0,0-6 2 0 0,1 1-1 0 0,0-1 1 0 0,2 10-1 0 0,-1-2 8 0 0,0 0-1 0 0,-1 0 0 0 0,-1 16 1 0 0,0 6 4 0 0,-1 25 16 0 0,0-30 13 0 0,5 59 0 0 0,-2-69-24 0 0,-1-15-13 0 0,1 0 0 0 0,-1 0 0 0 0,1 0-1 0 0,1 6 1 0 0,2 1-10 0 0,-2 0 0 0 0,2 22 0 0 0,4 8 0 0 0,-3 56 64 0 0,-5-73-45 0 0,2 68 224 0 0,0-59-206 0 0,-2-25-28 0 0,0-1 1 0 0,1 0-1 0 0,2 10 0 0 0,1 4-9 0 0,2 43 0 0 0,-4-45 0 0 0,0 0 0 0 0,6 28 0 0 0,4-5-754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0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4400 0 0,'0'0'200'0'0,"-1"2"-8"0"0,0 0 87 0 0,1 0 0 0 0,-1 1 0 0 0,0-1 0 0 0,1 0 0 0 0,0 1 0 0 0,-1-1 1 0 0,1 1-1 0 0,0-1 0 0 0,0 0 0 0 0,0 1 0 0 0,1 2 0 0 0,0 0 241 0 0,-1-4-61 0 0,4 11 669 0 0,17 25 120 0 0,-19-32-1121 0 0,0 0 0 0 0,0 0 0 0 0,0 0 0 0 0,-1 0 0 0 0,1 1 0 0 0,-1-1-1 0 0,0 7 1 0 0,4 10 146 0 0,-4-15-168 0 0,0 1 0 0 0,0-1 0 0 0,0 0 0 0 0,0 1 1 0 0,-2 11-1 0 0,1-12-4 0 0,-1 1 1 0 0,2-1-1 0 0,-1 1 1 0 0,1 0-1 0 0,2 7 1 0 0,-1-3 129 0 0,3 22 0 0 0,-4-23-115 0 0,0-1 1 0 0,1 0-1 0 0,4 17 1 0 0,-3-16 39 0 0,-1 0 0 0 0,0 0 1 0 0,1 16-1 0 0,-1 0 143 0 0,0-10-315 0 0,-2 0 1 0 0,0 0 0 0 0,-3 18 0 0 0,0 19 112 0 0,8 214 870 0 0,-7-228-837 0 0,0-28-64 0 0,2 1 0 0 0,0 19 0 0 0,3-4 10 0 0,11 172 270 0 0,-7-64-271 0 0,-2-73 18 0 0,1 135 344 0 0,-11-56-204 0 0,10 93 619 0 0,-7-201-780 0 0,-2-1 0 0 0,-11 51 0 0 0,10-66-28 0 0,-10 25-1 0 0,0 3 173 0 0,-17 119 168 0 0,16-68-335 0 0,10-38-49 0 0,4-39 0 0 0,-3 23 0 0 0,2-29 0 0 0,2 0 0 0 0,-1 14 0 0 0,0-1 11 0 0,2-6 17 0 0,1 26-1 0 0,1-3-29 0 0,2-4 71 0 0,-3-32-39 0 0,0-1-1 0 0,0 1 1 0 0,-1 0 0 0 0,0 0-1 0 0,-1 13 1 0 0,-1-14-6 0 0,2 0 0 0 0,-1 1 0 0 0,1-1 1 0 0,0 0-1 0 0,1 0 0 0 0,-1 1 0 0 0,2-1 0 0 0,1 7 0 0 0,-2-6-9 0 0,0 0 1 0 0,0 0-1 0 0,-1-1 0 0 0,-1 12 0 0 0,2 20-19 0 0,0-23 66 0 0,0 1 0 0 0,-3 28 0 0 0,0 0 88 0 0,2 179 90 0 0,-1-204-201 0 0,-5 28 0 0 0,0-8 27 0 0,1 8 115 0 0,-5 73 188 0 0,3 19-215 0 0,1-53 150 0 0,3-54-190 0 0,-6 107 36 0 0,9-114 68 0 0,-4-4-60 0 0,4-8-160 0 0,-2-12-13 0 0,0-1-8 0 0,2 1-174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1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7136 0 0,'0'0'1228'0'0,"1"2"-727"0"0,0 2-360 0 0,0 0-1 0 0,0 0 1 0 0,0 1-1 0 0,0-1 1 0 0,0 1 0 0 0,-1-1-1 0 0,0 1 1 0 0,0-1-1 0 0,0 0 1 0 0,-1 1 0 0 0,1-1-1 0 0,-3 8 1 0 0,1 2-10 0 0,0 3 102 0 0,1 1 0 0 0,1-1 0 0 0,3 27 0 0 0,1 14 876 0 0,4 51 602 0 0,-2-15-660 0 0,0 0-313 0 0,-9 79 90 0 0,4-160-734 0 0,0 0 0 0 0,5 20 0 0 0,-2-12-42 0 0,1 34 204 0 0,-4-50-213 0 0,-1 0 0 0 0,0 1 0 0 0,0-1-1 0 0,-1 9 1 0 0,0 5 97 0 0,-7 43 289 0 0,5-35-320 0 0,2-22-96 0 0,0 1 1 0 0,1-1 0 0 0,0 1-1 0 0,-1 0 1 0 0,2-1-1 0 0,0 11 1 0 0,9 19 39 0 0,-8-23-53 0 0,9 15 57 0 0,-10-25-45 0 0,0 0 0 0 0,0 1 0 0 0,0 0 0 0 0,0-1 0 0 0,-1 1 0 0 0,1-1 0 0 0,-1 1 0 0 0,1 0-1 0 0,-1 5 1 0 0,1 9 105 0 0,-1-14-75 0 0,1 1 0 0 0,-1 0 0 0 0,0 0 0 0 0,0-1-1 0 0,-1 8 1 0 0,-1 9 84 0 0,2-17-110 0 0,0 0 0 0 0,0 0 1 0 0,0 0-1 0 0,0 0 0 0 0,-1-1 1 0 0,1 1-1 0 0,-1 0 0 0 0,-1 3 0 0 0,-11 22 60 0 0,12-26-69 0 0,1-2-8 0 0,-1 1 1 0 0,1-1-1 0 0,0 1 0 0 0,0 0 1 0 0,-1-1-1 0 0,1 1 1 0 0,0 0-1 0 0,0-1 1 0 0,0 1-1 0 0,0 0 0 0 0,-1-1 1 0 0,1 1-1 0 0,0 0 1 0 0,0-1-1 0 0,1 1 1 0 0,-1 0-1 0 0,0 0 0 0 0,0 1-121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2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1 920 0 0,'0'0'7168'0'0,"0"10"-6092"0"0,0 81 2320 0 0,-5-50-1684 0 0,-3 28 98 0 0,7-52-1656 0 0,1-14-133 0 0,-1 0 0 0 0,1 0 0 0 0,0 0 0 0 0,0 0 0 0 0,0 0 0 0 0,1 4 0 0 0,2 6 27 0 0,0-1 0 0 0,-2 0 0 0 0,1 1 0 0 0,-2-1 0 0 0,1 1 0 0 0,-2 0 0 0 0,-1 12 0 0 0,0-9 137 0 0,1 0 0 0 0,1 1 0 0 0,1-1 0 0 0,4 27-1 0 0,1-22-153 0 0,-5-17-26 0 0,0 0-1 0 0,0 0 1 0 0,0 0 0 0 0,0 1 0 0 0,-1-1 0 0 0,0 0 0 0 0,1 0 0 0 0,-2 0 0 0 0,1 1 0 0 0,-1 6-1 0 0,-4 61 175 0 0,3-61-20 0 0,1 1 0 0 0,1 0-1 0 0,1 22 1 0 0,0-1 283 0 0,-6 30-175 0 0,2 33-399 0 0,3-95-60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3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7312 0 0,'0'0'841'0'0,"9"7"1064"0"0,7 6-1354 0 0,-13-10-450 0 0,0 0 0 0 0,0 0 0 0 0,0-1 0 0 0,0 1 1 0 0,5 2-1 0 0,5 2 556 0 0,-1 1 1 0 0,-1 0-1 0 0,15 13 1 0 0,-7-5-55 0 0,32 27-28 0 0,-48-41-557 0 0,0 0 0 0 0,0 0 0 0 0,1-1 1 0 0,-1 1-1 0 0,0-1 0 0 0,6 2 0 0 0,12 6 76 0 0,-5 1 56 0 0,-11-8-77 0 0,0 1 0 0 0,0 0 0 0 0,0 1 0 0 0,7 6 0 0 0,-9-8-28 0 0,0 0 0 0 0,1 1 0 0 0,-1-1 1 0 0,1 0-1 0 0,-1 0 0 0 0,8 2 0 0 0,10 5 53 0 0,-8-2-25 0 0,0-1-1 0 0,1 0 0 0 0,21 6 0 0 0,-33-12 72 0 0,0 0-66 0 0,34 8 435 0 0,-34-8-440 0 0,6 11 59 0 0,-6-8-121 0 0,-1-2-6 0 0,-1-1 0 0 0,1 1 0 0 0,0 0 1 0 0,0 0-1 0 0,-1-1 0 0 0,1 1 0 0 0,0 0 0 0 0,0-1 0 0 0,0 1 0 0 0,0-1 0 0 0,-1 1 0 0 0,1-1 0 0 0,0 1 0 0 0,0-1 0 0 0,1 0 0 0 0,-1 1-2 0 0,-1-1 0 0 0,0 0-1 0 0,0 0 1 0 0,0 0 0 0 0,1 0-1 0 0,-1 0 1 0 0,0 1-1 0 0,0-1 1 0 0,1 0 0 0 0,-1 0-1 0 0,0 0 1 0 0,0 0 0 0 0,0 0-1 0 0,1 0 1 0 0,-1 0-1 0 0,0 0 1 0 0,0 0 0 0 0,1 0-1 0 0,-1 0 1 0 0,0 0-1 0 0,0 0 1 0 0,1 0 0 0 0,-1 0-1 0 0,0 0 1 0 0,0 0 0 0 0,1 0-1 0 0,-1-1 1 0 0,0 1-1 0 0,0 0 1 0 0,0 0 0 0 0,1 0-1 0 0,3-1-8 0 0,7 6 8 0 0,-7-2 4 0 0,4 2 111 0 0,0 0 0 0 0,1 0 1 0 0,16 6-1 0 0,-23-10-48 0 0,0 0-15 0 0,2 1-67 0 0,-2-1 51 0 0,0 1-1 0 0,0-1 1 0 0,1 0 0 0 0,-1 0-1 0 0,0-1 1 0 0,5 2-1 0 0,-4-1 38 0 0,2 2-4 0 0,4 1 81 0 0,-8-4-119 0 0,-1 0-1 0 0,1 1 1 0 0,-1-1 0 0 0,1 0 0 0 0,-1 0 0 0 0,1 1-1 0 0,-1-1 1 0 0,1 0 0 0 0,-1 1 0 0 0,1-1 0 0 0,-1 0 0 0 0,1 1-1 0 0,-1-1 1 0 0,0 1 0 0 0,1-1 0 0 0,-1 0 0 0 0,1 2-1 0 0,0-1 103 0 0,0 0-6 0 0,4 4-2 0 0,2 2-37 0 0,0 0 0 0 0,7 10-1 0 0,0 12 107 0 0,-7-21-134 0 0,-2-4-49 0 0,0 6 40 0 0,-4-8-45 0 0,0 0-1 0 0,0 0 0 0 0,0 0 1 0 0,0 0-1 0 0,0 0 1 0 0,0 0-1 0 0,0-1 0 0 0,3 3 1 0 0,1 4-11 0 0,-2 0-71 0 0,0 0 0 0 0,4 16 0 0 0,-5-18-131 0 0,1 1 0 0 0,-1 0 0 0 0,1-1 0 0 0,0 0 0 0 0,6 8 0 0 0,4 5-5105 0 0,-4-8-551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07.17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 0 4144 0 0,'-18'0'319'0'0,"14"0"3194"0"0,6 1-2363 0 0,-1 0-988 0 0,1 0-1 0 0,-1-1 0 0 0,0 1 1 0 0,0 0-1 0 0,0 0 1 0 0,0 0-1 0 0,0 0 0 0 0,0 0 1 0 0,0 1-1 0 0,0-1 0 0 0,0 0 1 0 0,-1 0-1 0 0,1 0 0 0 0,0 1 1 0 0,-1-1-1 0 0,2 3 1 0 0,2 5 122 0 0,-3-7-199 0 0,0 0 0 0 0,1 0-1 0 0,-1 1 1 0 0,0-1 0 0 0,-1 0 0 0 0,1 1-1 0 0,0-1 1 0 0,-1 0 0 0 0,1 1-1 0 0,-1-1 1 0 0,0 1 0 0 0,0-1 0 0 0,0 4-1 0 0,0-2-10 0 0,4 24 439 0 0,-3-23-477 0 0,0-1 0 0 0,-1 1 0 0 0,1-1 0 0 0,-1 1 0 0 0,0 4 1 0 0,-2 18 173 0 0,1-1 1 0 0,4 37 0 0 0,-3-57-196 0 0,0-1 1 0 0,0 1 0 0 0,-1 0 0 0 0,-1 7-1 0 0,1-8-10 0 0,0 0 0 0 0,0 1 0 0 0,1-1 1 0 0,0 8-1 0 0,3 4-8 0 0,-2-14 5 0 0,0 0-1 0 0,-1-1 1 0 0,1 1-1 0 0,-1 0 1 0 0,0 0-1 0 0,0 0 0 0 0,0 0 1 0 0,-1 3-1 0 0,1-4 3 0 0,-2 4 3 0 0,1 1 0 0 0,0-1-1 0 0,0 1 1 0 0,1 0 0 0 0,0-1 0 0 0,0 1 0 0 0,0 0 0 0 0,2 8 0 0 0,3 22 20 0 0,-5-30-23 0 0,1 0-1 0 0,-1 0 1 0 0,1-1-1 0 0,1 1 1 0 0,-1-1 0 0 0,1 1-1 0 0,1-1 1 0 0,2 8 0 0 0,2 13 49 0 0,-1-20-42 0 0,-7 1 5 0 0,3 0 74 0 0,-2-7-79 0 0,1 0-1 0 0,-1 0 1 0 0,0 0 0 0 0,0 0-1 0 0,1 0 1 0 0,-1 0 0 0 0,0 0-1 0 0,0 0 1 0 0,0 0 0 0 0,0 0-1 0 0,0 0 1 0 0,-1 0 0 0 0,1 0-1 0 0,0 0 1 0 0,0 0 0 0 0,-1 2 0 0 0,-6 3 58 0 0,6-4 16 0 0,-1-2-26 0 0,59-10 839 0 0,-53 9-873 0 0,0 0-1 0 0,0 1 0 0 0,0-1 0 0 0,0 1 0 0 0,-1 0 0 0 0,1 0 0 0 0,6 1 0 0 0,14-1 23 0 0,51-15 345 0 0,-69 15-370 0 0,0-1 0 0 0,0 1 0 0 0,0 0-1 0 0,0 1 1 0 0,-1 0 0 0 0,1 0 0 0 0,7 1-1 0 0,21 4 35 0 0,-19-4-47 0 0,-8-1-12 0 0,0 0 0 0 0,0 0 0 0 0,0-1 0 0 0,10 0 0 0 0,59-13-1820 0 0,-67 11 1287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3824 0 0,'0'0'175'0'0,"-2"0"-9"0"0,-14 0 3877 0 0,28 4-1943 0 0,23 17-1118 0 0,-33-20-944 0 0,-1 0-1 0 0,1 0 0 0 0,-1 0 0 0 0,1 0 1 0 0,-1 0-1 0 0,1-1 0 0 0,0 1 1 0 0,2 0-1 0 0,10 5 217 0 0,-6-1-109 0 0,0-1 1 0 0,0 0-1 0 0,1 0 1 0 0,10 3-1 0 0,9 4 274 0 0,-4-2-132 0 0,-15-6-167 0 0,-1 0-1 0 0,0 1 1 0 0,12 6 0 0 0,40 29-32 0 0,18 11 504 0 0,-9-8-191 0 0,-8-10-258 0 0,-6 9 221 0 0,-28-16 134 0 0,-21-19-479 0 0,0 0-1 0 0,0-1 0 0 0,11 8 1 0 0,2 2 132 0 0,-14-11-98 0 0,-1 0 0 0 0,1-1 0 0 0,-1 0 0 0 0,6 3-1 0 0,47 27 324 0 0,-13-14-144 0 0,-40-17-207 0 0,11 7 168 0 0,9 4-103 0 0,-21-12-432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4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4288 0 0,'-5'4'63'0'0,"4"-3"-41"0"0,0-1 1 0 0,0 1-1 0 0,0 0 1 0 0,0-1-1 0 0,0 1 1 0 0,0 0 0 0 0,0-1-1 0 0,-1 1 1 0 0,1-1-1 0 0,0 0 1 0 0,0 1-1 0 0,0-1 1 0 0,-2 0 0 0 0,-1 0 1614 0 0,-3 3-228 0 0,7-3-1292 0 0,0 0 0 0 0,1 1 0 0 0,-1-1 0 0 0,0 0 0 0 0,0 0 0 0 0,1 0 0 0 0,-1 1 0 0 0,0-1 0 0 0,1 0 0 0 0,-1 0 0 0 0,0 0 0 0 0,1 0 0 0 0,-1 0 0 0 0,0 1 0 0 0,1-1 0 0 0,-1 0 0 0 0,0 0 0 0 0,1 0 0 0 0,-1 0 0 0 0,1 0 0 0 0,-1 0 0 0 0,0 0 0 0 0,1 0 0 0 0,-1 0 0 0 0,0-1 0 0 0,1 1 0 0 0,8 0 208 0 0,-7 0 566 0 0,3 15-443 0 0,-4-2-166 0 0,0-12-268 0 0,-1 1 0 0 0,1 0 0 0 0,-1-1 0 0 0,0 1 0 0 0,0-1 0 0 0,0 1 0 0 0,0-1 0 0 0,0 1 1 0 0,0 0-1 0 0,0-1 0 0 0,-1 1 0 0 0,1 1 0 0 0,-3 1 18 0 0,3-4-27 0 0,0 1 0 0 0,-1-1 1 0 0,1 0-1 0 0,0 1 0 0 0,0-1 1 0 0,-1 1-1 0 0,1-1 1 0 0,0 1-1 0 0,0-1 0 0 0,0 1 1 0 0,0-1-1 0 0,-1 1 0 0 0,1-1 1 0 0,0 1-1 0 0,0-1 1 0 0,0 1-1 0 0,0-1 0 0 0,0 1 1 0 0,0-1-1 0 0,0 1 0 0 0,0-1 1 0 0,1 1-1 0 0,-1-1 1 0 0,0 1-1 0 0,0-1 0 0 0,0 1 1 0 0,0-1-1 0 0,1 0 0 0 0,-1 1 1 0 0,0-1-1 0 0,0 1 1 0 0,1-1-1 0 0,-1 1 0 0 0,0-1 1 0 0,1 0-1 0 0,-1 1 0 0 0,1-1 1 0 0,-1 0-1 0 0,0 1 0 0 0,1-1 1 0 0,-1 0-1 0 0,1 1 1 0 0,0 0 11 0 0,0 0 1 0 0,0 0-1 0 0,0 0 1 0 0,0 1 0 0 0,0-1-1 0 0,0 0 1 0 0,-1 1-1 0 0,1-1 1 0 0,-1 0 0 0 0,1 1-1 0 0,-1-1 1 0 0,1 1-1 0 0,-1-1 1 0 0,0 1 0 0 0,0-1-1 0 0,1 1 1 0 0,-1-1-1 0 0,0 1 1 0 0,-1 0 0 0 0,1-1-1 0 0,0 3 1 0 0,0 18 67 0 0,1-20-85 0 0,-1 1 0 0 0,1-1 0 0 0,-1 1 0 0 0,0 0 0 0 0,0-1 0 0 0,0 1 0 0 0,-1 0 0 0 0,0 2 0 0 0,1-4 3 0 0,0 0-1 0 0,0 0 1 0 0,0 1 0 0 0,0-1 0 0 0,0 0 0 0 0,0 0 0 0 0,1 0 0 0 0,-1 0 0 0 0,0 1 0 0 0,1-1 0 0 0,-1 0 0 0 0,1 0 0 0 0,-1 0 0 0 0,1 0 0 0 0,0 2 0 0 0,0-2 4 0 0,0 0 1 0 0,-1 0-1 0 0,1 0 0 0 0,0 1 1 0 0,-1-1-1 0 0,0 0 0 0 0,1 1 1 0 0,-1-1-1 0 0,0 0 0 0 0,1 2 1 0 0,-2 9 55 0 0,1-10-50 0 0,0 1 0 0 0,0 0 0 0 0,0-1 1 0 0,0 1-1 0 0,0-1 0 0 0,0 1 0 0 0,1-1 0 0 0,0 4 0 0 0,0-5-5 0 0,-1 1 0 0 0,1 0 0 0 0,-1-1 0 0 0,0 1 0 0 0,0-1 0 0 0,0 1 0 0 0,0 0 0 0 0,0-1 0 0 0,0 1 1 0 0,0 0-1 0 0,-1-1 0 0 0,1 1 0 0 0,0-1 0 0 0,-2 3 0 0 0,-1 16 42 0 0,2-9-33 0 0,0-1 1 0 0,-3 14 0 0 0,2-14-7 0 0,2-7-11 0 0,0 1 0 0 0,0-1 0 0 0,0 1 0 0 0,0-1 0 0 0,2 6 0 0 0,0 15 0 0 0,2-4 38 0 0,-3-18-21 0 0,0 1-1 0 0,0-1 0 0 0,-1 1 1 0 0,1-1-1 0 0,-1 1 1 0 0,0 0-1 0 0,0-1 0 0 0,0 1 1 0 0,0 4-1 0 0,-2 0 38 0 0,1-4-39 0 0,1-1 0 0 0,-1 1 0 0 0,1-1 0 0 0,-1 0 0 0 0,1 1 0 0 0,0-1 0 0 0,0 1 0 0 0,0-1 0 0 0,0 1 0 0 0,1-1 0 0 0,-1 1 0 0 0,1-1 0 0 0,-1 0 0 0 0,1 1 0 0 0,1 2 0 0 0,-1-3-6 0 0,-1 0 0 0 0,1-1 0 0 0,-1 1 0 0 0,0 0 1 0 0,1 0-1 0 0,-1-1 0 0 0,0 1 0 0 0,0 2 0 0 0,-1-2-3 0 0,1-1 0 0 0,0 0 0 0 0,0 1 0 0 0,0-1 0 0 0,1 1 0 0 0,-1-1 0 0 0,0 0 0 0 0,0 1 0 0 0,1-1 0 0 0,-1 0 0 0 0,1 1 0 0 0,0 1 0 0 0,1-2-6 0 0,-2 0 1 0 0,1 1-1 0 0,0-1 1 0 0,0 0 0 0 0,0 0-1 0 0,0 1 1 0 0,-1-1-1 0 0,1 0 1 0 0,-1 1 0 0 0,1-1-1 0 0,-1 1 1 0 0,1-1 0 0 0,-1 1-1 0 0,0-1 1 0 0,0 1-1 0 0,0-1 1 0 0,0 1 0 0 0,0-1-1 0 0,0 1 1 0 0,0-1-1 0 0,0 1 1 0 0,-1-1 0 0 0,1 1-1 0 0,0-1 1 0 0,-2 3 0 0 0,1-1 17 0 0,1 0 1 0 0,-1 0 0 0 0,1 0-1 0 0,-1 0 1 0 0,1 0 0 0 0,0 0 0 0 0,1 6-1 0 0,-1-7 15 0 0,1 1-1 0 0,-1-1 0 0 0,0 1 1 0 0,0-1-1 0 0,0 1 1 0 0,-1-1-1 0 0,1 1 0 0 0,0-1 1 0 0,-1 1-1 0 0,0-1 0 0 0,0 1 1 0 0,-1 3-1 0 0,-6 12 118 0 0,8-15-127 0 0,-1 0 1 0 0,-1 0-1 0 0,1 0 0 0 0,0 0 1 0 0,-1 0-1 0 0,-3 4 1 0 0,4-5-24 0 0,-1-1 1 0 0,1 1-1 0 0,0 0 1 0 0,0-1 0 0 0,0 1-1 0 0,0 0 1 0 0,0 0-1 0 0,0 0 1 0 0,1 0 0 0 0,-1-1-1 0 0,0 1 1 0 0,1 0-1 0 0,0 0 1 0 0,-1 0 0 0 0,1 0-1 0 0,0 1 1 0 0,0-1-1 0 0,0 0 1 0 0,1 4 0 0 0,-1-3 10 0 0,0 0 0 0 0,0 0 0 0 0,0 0 0 0 0,0 0 0 0 0,0 0 0 0 0,-1-1 0 0 0,-1 5 0 0 0,2-4 9 0 0,-1 0 0 0 0,0 0 0 0 0,1-1 0 0 0,0 1 0 0 0,0 0 0 0 0,0 0 0 0 0,0 5 0 0 0,1-3 4 0 0,-1-1 1 0 0,0 1 0 0 0,0 0 0 0 0,-1 0 0 0 0,0 7-1 0 0,0-7-1 0 0,0 0 0 0 0,1 0 0 0 0,-1 0-1 0 0,1 0 1 0 0,1 6 0 0 0,-1-10-21 0 0,1 2-1 0 0,-1-1 0 0 0,1 1 1 0 0,-1 0-1 0 0,0-1 0 0 0,1 1 0 0 0,-1-1 0 0 0,-1 1 1 0 0,1 0-1 0 0,0-1 0 0 0,-1 1 0 0 0,1-1 0 0 0,-1 1 1 0 0,0-1-1 0 0,0 1 0 0 0,-1 3 0 0 0,0-3 6 0 0,1-1-3 0 0,0-1 0 0 0,0 1 0 0 0,0 0 0 0 0,0 0-1 0 0,1-1 1 0 0,-1 1 0 0 0,1 0 0 0 0,-1 0 0 0 0,1 0 0 0 0,0 0 0 0 0,-1 3 0 0 0,1 0 1 0 0,-1-1 1 0 0,0 1-1 0 0,0 0 1 0 0,-1-1 0 0 0,1 1-1 0 0,-1-1 1 0 0,0 1 0 0 0,-4 6-1 0 0,-8 20 69 0 0,4-12 12 0 0,9-18-72 0 0,0 0 0 0 0,0 1 0 0 0,0-1 1 0 0,1 1-1 0 0,-1-1 0 0 0,0 1 0 0 0,1-1 1 0 0,-1 1-1 0 0,1-1 0 0 0,-1 1 0 0 0,1 0 1 0 0,0-1-1 0 0,-1 1 0 0 0,1 1 0 0 0,0-1-2 0 0,0 0 0 0 0,0-1 0 0 0,-1 1 0 0 0,1-1-1 0 0,-1 1 1 0 0,1-1 0 0 0,-1 1 0 0 0,0-1 0 0 0,1 1-1 0 0,-1-1 1 0 0,0 1 0 0 0,0-1 0 0 0,-1 2 0 0 0,0-2-1 0 0,1 0 1 0 0,0 1-1 0 0,0-1 1 0 0,1 1 0 0 0,-1-1-1 0 0,0 1 1 0 0,0-1 0 0 0,1 1-1 0 0,-1 0 1 0 0,1-1 0 0 0,-1 1-1 0 0,1 0 1 0 0,-1 2-1 0 0,1 1 16 0 0,0 0-1 0 0,-1-1 0 0 0,0 1 0 0 0,-3 9 0 0 0,2-10-1 0 0,1 1 0 0 0,0 0 0 0 0,0-1 0 0 0,0 10 0 0 0,-1 13 34 0 0,2-18-38 0 0,-1 0 1 0 0,1 0-1 0 0,2 10 0 0 0,-2-15-21 0 0,0-1-1 0 0,0 1 0 0 0,0-1 0 0 0,-1 0 1 0 0,1 1-1 0 0,-2 3 0 0 0,1-4 14 0 0,1 0 1 0 0,-1 1-1 0 0,1-1 0 0 0,0 0 1 0 0,-1 1-1 0 0,1-1 0 0 0,1 4 1 0 0,-1-3 10 0 0,0 0 1 0 0,0-1 0 0 0,0 1-1 0 0,0 0 1 0 0,-1 0 0 0 0,1-1 0 0 0,-1 1-1 0 0,-3 6 1 0 0,3-5-37 0 0,0 0 0 0 0,-1 0-1 0 0,1 0 1 0 0,0 8 0 0 0,1-10 1 0 0,0-1 0 0 0,-1 1-1 0 0,1-1 1 0 0,-1 1 0 0 0,0-1-1 0 0,1 0 1 0 0,-3 5 0 0 0,2-5 11 0 0,0 1 1 0 0,0 0-1 0 0,0-1 1 0 0,0 1-1 0 0,0-1 1 0 0,1 1-1 0 0,-1 5 0 0 0,0 11-1 0 0,0-15 8 0 0,1-1 0 0 0,-1 1 1 0 0,1 0-1 0 0,0-1 0 0 0,0 1 1 0 0,1-1-1 0 0,-1 1 0 0 0,2 6 0 0 0,2 11 32 0 0,-4-18-34 0 0,0 0 0 0 0,1 0 1 0 0,-1 0-1 0 0,1 0 0 0 0,0 0 0 0 0,1 5 0 0 0,0-4 3 0 0,-1 1-1 0 0,1 0 1 0 0,-1 0-1 0 0,0 0 1 0 0,-1 0-1 0 0,1 6 1 0 0,3 21 46 0 0,-3-24-45 0 0,0 0 1 0 0,0 0 0 0 0,-1 0-1 0 0,-2 15 1 0 0,1 4 24 0 0,-1 7 11 0 0,1 16 42 0 0,2-23-38 0 0,-2-21-30 0 0,1 0 0 0 0,0 0-1 0 0,1-1 1 0 0,1 11 0 0 0,0-4 16 0 0,0 1-1 0 0,0 23 1 0 0,1 14 70 0 0,-3-43-87 0 0,0 0-1 0 0,0-1 1 0 0,0 1-1 0 0,-2 7 0 0 0,0 14 104 0 0,-6 51 251 0 0,3-35-155 0 0,3-31-155 0 0,-1 22 1 0 0,-2 3 14 0 0,4-31-52 0 0,0 0 1 0 0,0 0-1 0 0,0-1 0 0 0,1 1 1 0 0,0 9-1 0 0,1-14-19 0 0,-1-1 0 0 0,0 1 0 0 0,0 0 0 0 0,0 0-1 0 0,-1 0 1 0 0,1-1 0 0 0,0 1 0 0 0,-1 0 0 0 0,1 0 0 0 0,-1 0 0 0 0,0-1 0 0 0,-1 4-1 0 0,1-3 6 0 0,0 0-1 0 0,0 1 1 0 0,0-1-1 0 0,1 1 1 0 0,-1-1-1 0 0,0 4 0 0 0,-4 71 113 0 0,5-75-116 0 0,0 0-1 0 0,0 1 1 0 0,0-1-1 0 0,0 1 1 0 0,0-1 0 0 0,1 1-1 0 0,0 3 1 0 0,0-4-6 0 0,-1 0 1 0 0,0 0 0 0 0,1 0-1 0 0,-1 1 1 0 0,0-1-1 0 0,0 0 1 0 0,0 2-1 0 0,-1 0 12 0 0,0-1-8 0 0,1 1 1 0 0,-1 0 0 0 0,1-1 0 0 0,0 1 0 0 0,0-1 0 0 0,0 1 0 0 0,1-1-1 0 0,-1 1 1 0 0,2 4 0 0 0,-1-1 5 0 0,0 0 1 0 0,-1 0-1 0 0,0 0 1 0 0,-1 10-1 0 0,0 7 45 0 0,1-16-37 0 0,-1-1 0 0 0,0 0 0 0 0,-1 1-1 0 0,-3 9 1 0 0,3-10-16 0 0,0 0 0 0 0,1 0 0 0 0,-1 0 0 0 0,1 10-1 0 0,1-10-14 0 0,-1 0 0 0 0,1 0 0 0 0,-1 0 0 0 0,-1-1 0 0 0,-3 13 0 0 0,3-12 27 0 0,1 1 0 0 0,0-1 0 0 0,0 0 0 0 0,0 11 0 0 0,-1 10 64 0 0,0 23 41 0 0,2-36-83 0 0,-3 26 0 0 0,3-39-30 0 0,0 1 0 0 0,0 0-1 0 0,0 0 1 0 0,0-1 0 0 0,0 1-1 0 0,1 0 1 0 0,-1 0 0 0 0,2 3 0 0 0,-1-3-7 0 0,0-1 1 0 0,-1 0 0 0 0,1 0-1 0 0,-1 0 1 0 0,1 1 0 0 0,-1-1-1 0 0,0 0 1 0 0,0 0 0 0 0,0 1 0 0 0,0-1-1 0 0,-1 0 1 0 0,1 0 0 0 0,0 1-1 0 0,-2 1 1 0 0,1-1 5 0 0,1-1 0 0 0,-1 1 1 0 0,1-1-1 0 0,-1 1 0 0 0,1-1 0 0 0,0 1 0 0 0,0 0 0 0 0,0 3 1 0 0,1-4-8 0 0,-1 0 1 0 0,0 0 0 0 0,0 1 0 0 0,0-1 0 0 0,-1 0-1 0 0,1 0 1 0 0,0 1 0 0 0,-1-1 0 0 0,0 0 0 0 0,1 0 0 0 0,-2 3-1 0 0,0 0 1 0 0,0 0 0 0 0,1 0 0 0 0,0 0 0 0 0,0 0 0 0 0,0 0 0 0 0,0 8 0 0 0,1-7 0 0 0,-1 0 0 0 0,0 0 0 0 0,-3 12 0 0 0,2-13 0 0 0,0 0 0 0 0,1 0 0 0 0,-1 0 0 0 0,1 0 0 0 0,0 1 0 0 0,1-1 0 0 0,-1 0 0 0 0,1 6 0 0 0,-4 20 13 0 0,3-26-4 0 0,0 1-1 0 0,0-1 1 0 0,1 1-1 0 0,0-1 1 0 0,0 8-1 0 0,1-4 7 0 0,-1-1-1 0 0,0 1 1 0 0,-2 16 0 0 0,-1 11 44 0 0,3-34-60 0 0,0 29 42 0 0,4 30 1 0 0,-4-56-40 0 0,0-1 0 0 0,0 1 0 0 0,0-1 0 0 0,-2 9-1 0 0,0 8 44 0 0,1-2-10 0 0,-5 27 0 0 0,4-27 32 0 0,-2 27 1 0 0,1-18-22 0 0,2-24-42 0 0,0 0 0 0 0,0-1 1 0 0,1 1-1 0 0,-1 0 1 0 0,1 0-1 0 0,0 0 0 0 0,1 0 1 0 0,-1 0-1 0 0,1 4 0 0 0,0-4 6 0 0,0 0-1 0 0,-1 0 0 0 0,0 0 0 0 0,0 0 0 0 0,0 6 1 0 0,0-7-2 0 0,-1 1 0 0 0,1 0 0 0 0,0 0 0 0 0,1 0 0 0 0,-1-1 0 0 0,1 1 0 0 0,1 5 0 0 0,8 31 207 0 0,-8-31-132 0 0,0 1 0 0 0,1-1 1 0 0,5 15-1 0 0,-7-21-102 0 0,0 0-1 0 0,0 0 1 0 0,-1 0-1 0 0,1 0 1 0 0,-1 0-1 0 0,0 0 1 0 0,0 0-1 0 0,0 5 0 0 0,-1-4 8 0 0,1 1 0 0 0,0-1 0 0 0,1 0 0 0 0,-1 1 0 0 0,2 3 0 0 0,-1 0 19 0 0,0 0 0 0 0,0 0 0 0 0,-1 0 0 0 0,0 0 0 0 0,-2 13 0 0 0,1 10 69 0 0,-2-12-19 0 0,3-16-30 0 0,-1 0 0 0 0,1 0 0 0 0,-1 0 0 0 0,1 0-1 0 0,0 5 1 0 0,1-2 7 0 0,0 0 0 0 0,-1 0 0 0 0,0 1 0 0 0,0-1 0 0 0,-2 9 0 0 0,2-11-22 0 0,0 0-1 0 0,0 0 1 0 0,0 0-1 0 0,0 0 0 0 0,1 0 1 0 0,1 6-1 0 0,-1-6-4 0 0,0 0-1 0 0,-1-1 0 0 0,1 1 0 0 0,-1 0 1 0 0,0 0-1 0 0,-1 5 0 0 0,1-2-6 0 0,-1-1-1 0 0,2 1 0 0 0,-1 0 0 0 0,0-1 0 0 0,1 1 1 0 0,2 7-1 0 0,-1-8-13 0 0,-1 1 0 0 0,0 0 0 0 0,-1-1 0 0 0,1 1 0 0 0,-2 11 0 0 0,2 13-69 0 0,0-26 73 0 0,-1-1 0 0 0,0 1 0 0 0,0 0 0 0 0,0-1 0 0 0,0 1 0 0 0,-2 8 0 0 0,-2 11-153 0 0,4-20 74 0 0,0 0 0 0 0,-1-1 0 0 0,1 1 1 0 0,-1 0-1 0 0,0-1 0 0 0,0 1 0 0 0,0 0 0 0 0,-3 3 0 0 0,4-7 22 0 0,0 1 0 0 0,0-1 0 0 0,-1 1 0 0 0,1 0 0 0 0,0-1 0 0 0,0 1 0 0 0,0-1 0 0 0,0 1 0 0 0,0 0 0 0 0,0-1 0 0 0,0 1 0 0 0,0 0 0 0 0,0-1 0 0 0,0 1 0 0 0,0-1 0 0 0,0 2 0 0 0,-1 6-1441 0 0,-5-3-3143 0 0,1 2-1373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0 248 1376 0 0,'0'0'2880'0'0,"1"0"-1352"0"0,2 2-963 0 0,9 4 952 0 0,-8-6-1415 0 0,-1 0-1 0 0,0 0 1 0 0,1 0 0 0 0,0 0 0 0 0,4-2 0 0 0,-5 1-70 0 0,1-1 0 0 0,-1 1-1 0 0,1-1 1 0 0,-1 1 0 0 0,-1-2-1 0 0,1 2 1 0 0,4-5 0 0 0,11-6 321 0 0,-15 10-249 0 0,1-1 0 0 0,-2 0 1 0 0,1 1-1 0 0,1-2 0 0 0,-1 2 1 0 0,0-2-1 0 0,4-5 0 0 0,-6 7 34 0 0,2-7 132 0 0,-1 5-142 0 0,-1 1-1 0 0,0-1 1 0 0,0 0-1 0 0,0 0 0 0 0,0 0 1 0 0,0 1-1 0 0,0-2 0 0 0,-1 2 1 0 0,0-2-1 0 0,0-6 1 0 0,0 10-56 0 0,0 0 1 0 0,0 0 0 0 0,-1-2 0 0 0,1 2 0 0 0,-1 0 0 0 0,1 0 0 0 0,-1-1-1 0 0,1 1 1 0 0,-1 0 0 0 0,0 0 0 0 0,1 1 0 0 0,-1-1 0 0 0,-1-3-1 0 0,-2-1 749 0 0,4 4-639 0 0,-3 1-71 0 0,0 0-95 0 0,0 1 0 0 0,0-1 1 0 0,0 2-1 0 0,0-2 0 0 0,0 1 0 0 0,0 0 1 0 0,0 0-1 0 0,0 2 0 0 0,1-2 0 0 0,-1 0 1 0 0,0 1-1 0 0,0 1 0 0 0,1-1 1 0 0,-1 0-1 0 0,1 1 0 0 0,-1-1 0 0 0,-3 5 1 0 0,-1 5 17 0 0,0 1 1 0 0,0-1-1 0 0,-7 18 1 0 0,8-19 17 0 0,5-8-50 0 0,1-1 1 0 0,-1-1 0 0 0,0 1 1 0 0,1 0-1 0 0,-1-1 0 0 0,1 0 0 0 0,0 2 1 0 0,-1-2-1 0 0,1 1 0 0 0,0-1 0 0 0,0 1 1 0 0,0 0-1 0 0,0-1 0 0 0,0 2 0 0 0,0-2 1 0 0,0 1-1 0 0,0-1 0 0 0,1 1 0 0 0,0 2 1 0 0,-1-1-10 0 0,1-1 1 0 0,-1-1 0 0 0,0 2 0 0 0,1-1-1 0 0,-1-1 1 0 0,0 1 0 0 0,1 0 0 0 0,0 0-1 0 0,0-1 1 0 0,0 2 0 0 0,0-2 0 0 0,0 1-1 0 0,0-1 1 0 0,0 1 0 0 0,0-1 0 0 0,1 0 0 0 0,-1 1-1 0 0,3 1 1 0 0,-1-1-18 0 0,0-1-1 0 0,0 0 0 0 0,0 1 1 0 0,0-1-1 0 0,0 0 1 0 0,0 0-1 0 0,-1-1 1 0 0,1 0-1 0 0,6 1 1 0 0,4-2-102 0 0,1-1 1 0 0,-2-1 0 0 0,24-6-1 0 0,-32 7 102 0 0,19-4-401 0 0,-5 0-6 0 0,1 0-1 0 0,-1-1 1 0 0,20-14-1 0 0,-18 16-791 0 0,-18 5 2472 0 0,-2 2-716 0 0,23 71 2327 0 0,-22-70-2698 0 0,0-2-15 0 0,3 18 16 0 0,-4-17 28 0 0,0-2-190 0 0,1 0 0 0 0,-1 0 0 0 0,0 0 0 0 0,1 0 1 0 0,-1 0-1 0 0,0-1 0 0 0,0 1 0 0 0,1 0 1 0 0,-1 0-1 0 0,0 0 0 0 0,1-1 0 0 0,-1 1 1 0 0,0 0-1 0 0,0 0 0 0 0,1-1 0 0 0,-1 1 0 0 0,0 0 1 0 0,0 0-1 0 0,0-1 0 0 0,0 1 0 0 0,1 0 1 0 0,-1-2-1 0 0,0 2 0 0 0,0 0 0 0 0,0-1 0 0 0,0 1 1 0 0,0 0-1 0 0,0-1 0 0 0,0 1 0 0 0,0-1 1 0 0,2-12-8 0 0,-5-87 159 0 0,3 88-80 0 0,-1 4 3 0 0,1 0 1 0 0,0-1-1 0 0,1 1 1 0 0,0 0-1 0 0,0 0 1 0 0,1-1-1 0 0,2-9 1 0 0,-2 13-23 0 0,-1-3-12 0 0,1 1 0 0 0,0 1 0 0 0,1 0 0 0 0,-1-1 0 0 0,1 1 0 0 0,1 0 0 0 0,-1 1 0 0 0,7-10 0 0 0,-2 8 11 0 0,7-7-55 0 0,-9 12-5 0 0,0-2-1 0 0,0 2 0 0 0,0 1 0 0 0,-1-2 0 0 0,2 2 1 0 0,-1 0-1 0 0,8 0 0 0 0,19-5-291 0 0,3 1-656 0 0,-26 0-447 0 0,-2 4-3763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6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1840 0 0,'0'0'6032'0'0,"2"2"-5360"0"0,8 15 227 0 0,0-1 1 0 0,-1 1 0 0 0,13 36-1 0 0,-17-43-767 0 0,-4-6-71 0 0,1 0 0 0 0,0 0 0 0 0,-1 0 0 0 0,0 0 0 0 0,1 5 0 0 0,8 35 394 0 0,-6-27-155 0 0,4 30 1 0 0,19 149 189 0 0,-21-157-259 0 0,0 7 297 0 0,-2 84 1 0 0,-4-105-406 0 0,3 92 192 0 0,2 65-27 0 0,-13 101-288 0 0,3-69 202 0 0,0-109 67 0 0,-3 10 198 0 0,2-65-287 0 0,-10 88 67 0 0,-2-11 67 0 0,12-54-230 0 0,3-22-88 0 0,-2 1 4 0 0,-11 165 0 0 0,8-55 443 0 0,0 0-96 0 0,7-118-337 0 0,4 105 6 0 0,-1 7 731 0 0,-3-85-563 0 0,-2 41-171 0 0,-2-22 147 0 0,-3 40 0 0 0,8-20 456 0 0,-5-32-440 0 0,0-4-112 0 0,-3-5-64 0 0,3 5 118 0 0,4-60-2 0 0,-1-1 0 0 0,0 1 1 0 0,-1-1-1 0 0,-1 1 0 0 0,-6 15 1 0 0,-6 23 193 0 0,13-43-305 0 0,0 2-5 0 0,1-1 1 0 0,-1 1 0 0 0,2 0-1 0 0,-1 0 1 0 0,2 0 0 0 0,-1 0 0 0 0,2 12-1 0 0,0-13 13 0 0,0 0-1 0 0,-1 0 0 0 0,-1 0 0 0 0,1-1 0 0 0,-4 17 0 0 0,3-19-21 0 0,-1 14 9 0 0,1-16 0 0 0,1 1 0 0 0,-1-1 0 0 0,1 1 0 0 0,-1-1 0 0 0,-4 11 0 0 0,0-3-16 0 0,0 1 0 0 0,-4 19 1 0 0,-1 4-90 0 0,8-29 145 0 0,0-1 0 0 0,1 1 0 0 0,0 14 0 0 0,-3 10 88 0 0,-4 2-174 0 0,5-23 69 0 0,0 1 0 0 0,1 0 0 0 0,-2 23 0 0 0,12 79-13 0 0,-2-59-10 0 0,1-18 0 0 0,-5-29 0 0 0,0 1 0 0 0,0-1 0 0 0,0 15 0 0 0,-1-15 0 0 0,0-1 0 0 0,0 1 0 0 0,4 11 0 0 0,-3-11 0 0 0,-1-1 0 0 0,1 0 0 0 0,0 13 0 0 0,-2-12-48 0 0,1 0-1 0 0,1 0 0 0 0,1 8 0 0 0,4 18-346 0 0,-7-32 315 0 0,1 1-1 0 0,-1-1 1 0 0,0 0 0 0 0,0 0 0 0 0,-1 0 0 0 0,1 0 0 0 0,0 0 0 0 0,-1 0 0 0 0,1 0 0 0 0,-1 0 0 0 0,0 0-1 0 0,-1 2 1 0 0,2-2-457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9416 0 0,'0'0'208'0'0,"0"0"-179"0"0,-1 1 0 0 0,1-1-1 0 0,0 0 1 0 0,-1 1 0 0 0,1-1 0 0 0,0 0 0 0 0,0 0 0 0 0,0 1 0 0 0,-1-1 0 0 0,1 0 0 0 0,0 1 0 0 0,0-1-1 0 0,0 1 1 0 0,0-1 0 0 0,0 0 0 0 0,0 1 0 0 0,-1-1 0 0 0,1 1 0 0 0,0-1 0 0 0,0 0 0 0 0,0 1 0 0 0,0-1 0 0 0,0 0-1 0 0,1 1 1 0 0,0 0-27 0 0,-1 0-1 0 0,1 0 1 0 0,0 0-1 0 0,0 0 1 0 0,-1 0-1 0 0,1 0 1 0 0,-1 0 0 0 0,1 0-1 0 0,-1 0 1 0 0,1 0-1 0 0,-1 0 1 0 0,1 0-1 0 0,-1 1 1 0 0,0-1-1 0 0,0 0 1 0 0,0 0-1 0 0,0 0 1 0 0,0 0-1 0 0,0 1 1 0 0,0-1-1 0 0,0 0 1 0 0,0 0-1 0 0,0 0 1 0 0,-1 2-1 0 0,1 18 427 0 0,1-14-120 0 0,-1 0 0 0 0,0 0 0 0 0,-1 14 0 0 0,0-14-191 0 0,1 0 0 0 0,0 0 0 0 0,1 13 0 0 0,-1-17-100 0 0,0-1 1 0 0,0 1 0 0 0,0-1 0 0 0,0 1-1 0 0,0 0 1 0 0,-1-1 0 0 0,0 3 0 0 0,0 16 72 0 0,2-12-56 0 0,0-3 29 0 0,0 1 0 0 0,0 0-1 0 0,0 0 1 0 0,-2 10 0 0 0,1-13-1 0 0,0 1 0 0 0,0-1 0 0 0,1 1 1 0 0,0-1-1 0 0,-1 1 0 0 0,4 6 0 0 0,2 17 239 0 0,15 130 995 0 0,-20-149-1245 0 0,-1 0 1 0 0,1 1-1 0 0,-2-1 1 0 0,0 10 0 0 0,-1-8 26 0 0,2-1 0 0 0,0 21 1 0 0,4-5-6 0 0,-2-18-60 0 0,-1 0 0 0 0,0 0-1 0 0,0 0 1 0 0,-1 0 0 0 0,0 0-1 0 0,0 0 1 0 0,-2 10 0 0 0,-1-4 92 0 0,1-1 0 0 0,1 20 0 0 0,-2 6 235 0 0,-4-13-34 0 0,5-23-230 0 0,1 0 1 0 0,0 0 0 0 0,0 1-1 0 0,0-1 1 0 0,0 0-1 0 0,0 7 1 0 0,1-5 36 0 0,0 0 1 0 0,-1 0-1 0 0,0 0 1 0 0,0 1-1 0 0,0-1 1 0 0,0-1-1 0 0,-4 10 1 0 0,-5 30 527 0 0,6-33-560 0 0,1 2-1 0 0,-1-1 1 0 0,2 0-1 0 0,-2 15 1 0 0,3-23-83 0 0,-4 17 27 0 0,3-18-19 0 0,1 0 0 0 0,0 0 0 0 0,1 0 0 0 0,-1 0 0 0 0,0 0 0 0 0,1 0 0 0 0,-1 3-1 0 0,2 1-5 0 0,-2 0 0 0 0,1 0 0 0 0,-1 0 0 0 0,0 0 0 0 0,0 0 0 0 0,-3 8 0 0 0,3-11 5 0 0,-1 1-1 0 0,1 0 0 0 0,0 0 0 0 0,0 10 1 0 0,-3 14 37 0 0,-1-9-6 0 0,-4 31 0 0 0,8-47-27 0 0,1-1 0 0 0,-1 1 0 0 0,-1 0 0 0 0,-2 6-1 0 0,2-7 2 0 0,1-1 0 0 0,0 1 0 0 0,0 0 0 0 0,0 0 0 0 0,0 0 0 0 0,1 0 0 0 0,-1 0 0 0 0,0 4 0 0 0,1-6-13 0 0,0 0 1 0 0,0 0 0 0 0,0 0-1 0 0,0 1 1 0 0,-1-1 0 0 0,1 0-1 0 0,0 0 1 0 0,-1 0 0 0 0,1 0-1 0 0,-1 0 1 0 0,0 2 0 0 0,-3 8-162 0 0,4-10 22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60 1376 0 0,'-13'3'136'0'0,"-6"-5"951"0"0,17 1-899 0 0,0 1 514 0 0,-1-7 537 0 0,3 3-1173 0 0,1 2-49 0 0,-1 0 0 0 0,0 0 0 0 0,0 0 1 0 0,0-1-1 0 0,0 1 0 0 0,-1 0 1 0 0,0-2-1 0 0,-1-2 42 0 0,4-1-5 0 0,-5 1-8 0 0,2 5 126 0 0,2-9 790 0 0,5 14 990 0 0,-5-3-1440 0 0,10 8 453 0 0,-8-7-883 0 0,42 27 1258 0 0,-40-26-1237 0 0,0-1 0 0 0,0 1 0 0 0,0-1 0 0 0,0 0 1 0 0,1 0-1 0 0,-1-1 0 0 0,8 1 0 0 0,118 18 500 0 0,-123-19-569 0 0,0 1 1 0 0,0 0-1 0 0,1 0 1 0 0,-1 1-1 0 0,12 6 1 0 0,10 3 94 0 0,-2-2 236 0 0,32 19-1 0 0,-42-20-107 0 0,1 0-1 0 0,0-1 1 0 0,0 0-1 0 0,40 8 1 0 0,-3-4 161 0 0,65 22 1 0 0,-102-28-232 0 0,31 11 279 0 0,-8 0-152 0 0,-30-13-241 0 0,0 0 0 0 0,-1 1 1 0 0,1 0-1 0 0,-1 1 0 0 0,11 8 0 0 0,7 6-73 0 0,-16-12 0 0 0,19 17 0 0 0,-1 1 18 0 0,-16-14 27 0 0,-1 0 0 0 0,21 23-1 0 0,-32-30-48 0 0,1 0 18 0 0,17 10-156 0 0,2-4-341 0 0,-4-10-4044 0 0,-2-3-674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2760 0 0,'0'0'125'0'0,"-1"2"-3"0"0,0 2 265 0 0,0 0 0 0 0,0 0 1 0 0,1 0-1 0 0,-2 10 6435 0 0,2-12-6644 0 0,-1 0 0 0 0,1 0 0 0 0,-1 0 0 0 0,1 0-1 0 0,0 0 1 0 0,0 0 0 0 0,-1 0 0 0 0,1 0 0 0 0,1 0-1 0 0,-1-1 1 0 0,0 1 0 0 0,0 0 0 0 0,2 4 0 0 0,11 24 336 0 0,-12-28-506 0 0,0 1 1 0 0,0 0-1 0 0,0 0 0 0 0,0 0 0 0 0,-1 0 1 0 0,1 0-1 0 0,-1 0 0 0 0,0 4 0 0 0,3 16 8 0 0,-1-15-27 0 0,-1 1 1 0 0,0-1 0 0 0,0 1 0 0 0,-1-1-1 0 0,0 1 1 0 0,-3 16 0 0 0,1 10-14 0 0,-1 86 152 0 0,-2 29 1274 0 0,-3-63-2238 0 0,4-45-588 0 0,3-17 514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9:00.757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0 0,'0'0,"0"0,0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0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 17 3224 0 0,'0'0'4021'0'0,"0"0"-3957"0"0,0 0 0 0 0,0 0 0 0 0,0 0 0 0 0,0-1-1 0 0,-1 1 1 0 0,1 0 0 0 0,0 0 0 0 0,0 0 0 0 0,0 0 0 0 0,0 0 0 0 0,0 0 0 0 0,0 0-1 0 0,0 0 1 0 0,0 0 0 0 0,0 0 0 0 0,-1 0 0 0 0,1 0 0 0 0,0-1 0 0 0,0 1 0 0 0,0 0-1 0 0,0 0 1 0 0,0 0 0 0 0,0 0 0 0 0,0 0 0 0 0,0 0 0 0 0,0 0 0 0 0,0-1 0 0 0,0 1-1 0 0,0 0 1 0 0,0 0 0 0 0,0 0 0 0 0,0 0 0 0 0,0 0 0 0 0,0 0 0 0 0,0 0 0 0 0,0-1-1 0 0,0 1 1 0 0,0 0 0 0 0,0 0 0 0 0,0 0 0 0 0,0 0 0 0 0,0 0 0 0 0,3-2-42 0 0,-1 1-19 0 0,-1 0-1 0 0,0 0 1 0 0,1 1-1 0 0,-1-1 0 0 0,0 0 1 0 0,1 1-1 0 0,-1 0 1 0 0,1-1-1 0 0,-1 1 1 0 0,1 0-1 0 0,0 0 1 0 0,-1 0-1 0 0,1 0 0 0 0,-1 0 1 0 0,1 0-1 0 0,1 0 1 0 0,0 1-3 0 0,4-3 0 0 0,3-1 0 0 0,10 3 10 0 0,-17 0 49 0 0,-1 0 32 0 0,1 1-58 0 0,14 6 206 0 0,-14-5-213 0 0,1-1 0 0 0,-1 0 0 0 0,1 0 1 0 0,-1-1-1 0 0,1 1 0 0 0,-1-1 0 0 0,1 1 0 0 0,-1-1 1 0 0,1 0-1 0 0,-1-1 0 0 0,4 1 0 0 0,29-2 60 0 0,-30 3-89 0 0,-5-1 4 0 0,1 1 1 0 0,-1-1-1 0 0,1 0 0 0 0,-1-1 1 0 0,1 1-1 0 0,0 0 0 0 0,-1 0 1 0 0,1-1-1 0 0,-1 1 0 0 0,1-1 1 0 0,-1 1-1 0 0,1-1 0 0 0,1-1 1 0 0,-3 2-1 0 0,0 0 1 0 0,1 0 0 0 0,-1 0-1 0 0,0 0 1 0 0,0 0-1 0 0,1 0 1 0 0,-1-1 0 0 0,0 1-1 0 0,1 0 1 0 0,-1 0-1 0 0,0 0 1 0 0,1 0 0 0 0,-1 0-1 0 0,0 0 1 0 0,0 0-1 0 0,1 0 1 0 0,-1 0 0 0 0,0 1-1 0 0,1-1 1 0 0,-1 0 0 0 0,0 0-1 0 0,1 0 1 0 0,-1 0-1 0 0,0 0 1 0 0,0 0 0 0 0,1 1-1 0 0,-1-1 1 0 0,0 0-1 0 0,1 0 1 0 0,7 3 430 0 0,33 1 194 0 0,-22-2-660 0 0,10-1 34 0 0,-17-1 0 0 0,-6 1 2 0 0,0-1 0 0 0,0 0 0 0 0,0-1 0 0 0,10-2 0 0 0,20 2 105 0 0,-26 0-41 0 0,0 1 0 0 0,0 0-1 0 0,0 0 1 0 0,0 1 0 0 0,12 2 0 0 0,-8-2 28 0 0,8-1-12 0 0,7 0-13 0 0,-25 1-62 0 0,-3-1-7 0 0,0 0 1 0 0,1 1-1 0 0,-1-1 0 0 0,0 0 0 0 0,0 0 1 0 0,1 0-1 0 0,-1 0 0 0 0,0 0 0 0 0,1 0 0 0 0,-1-1 1 0 0,0 1-1 0 0,1 0 0 0 0,-1 0 0 0 0,2-2 1 0 0,13-3 9 0 0,-13 4 29 0 0,1 1-1 0 0,-1-1 1 0 0,1 1 0 0 0,0 0-1 0 0,5 1 1 0 0,0-1 39 0 0,-8 0-14 0 0,17 0 64 0 0,-9 2-128 0 0,-7-1 0 0 0,-1-1 0 0 0,1 1 0 0 0,0-1 0 0 0,1 0 0 0 0,-1 0 0 0 0,0 0 0 0 0,0 0 0 0 0,0 0 0 0 0,0 0 0 0 0,3-1 0 0 0,-1 2-5 0 0,23-9 34 0 0,1 0 411 0 0,-25 8-307 0 0,16 0-32 0 0,-18 0 353 0 0,2 0-385 0 0,5 0 23 0 0,-6 0 1076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3.0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57 49 2672 0 0,'-18'0'7'0'0,"9"0"4616"0"0,11 1-4365 0 0,0 0 0 0 0,0 1 0 0 0,0-1 0 0 0,-1 1 0 0 0,1 0-1 0 0,0-1 1 0 0,2 5 331 0 0,-2-5-513 0 0,-1 0 1 0 0,1 0-1 0 0,0 0 0 0 0,0 0 1 0 0,0 0-1 0 0,0 0 1 0 0,3 1-1 0 0,-2-1 47 0 0,-1 0 63 0 0,-1 0-171 0 0,0 0 0 0 0,0 0 1 0 0,0 0-1 0 0,0 0 0 0 0,1 0 1 0 0,-1 0-1 0 0,0 0 0 0 0,1 0 1 0 0,-1-1-1 0 0,1 1 0 0 0,1 0 1 0 0,4 2 6 0 0,5 4 267 0 0,-11-6-276 0 0,0 0 1 0 0,-1-1-1 0 0,1 1 0 0 0,0-1 0 0 0,-1 0 0 0 0,1 1 1 0 0,0-1-1 0 0,0 1 0 0 0,0-1 0 0 0,-1 0 0 0 0,1 0 1 0 0,0 1-1 0 0,0-1 0 0 0,0 0 0 0 0,1 0 0 0 0,-1 0 129 0 0,12 6 146 0 0,-10-4-226 0 0,3 0 26 0 0,0 1 0 0 0,0-1-1 0 0,9 2 1 0 0,-3-2-27 0 0,0-1 1 0 0,16 0-1 0 0,-17-2-28 0 0,0-1 0 0 0,12-2 0 0 0,0 0 23 0 0,-16 3 24 0 0,-4 1-34 0 0,0 0 0 0 0,0 1 1 0 0,0-1-1 0 0,0 0 0 0 0,0 1 1 0 0,5 1-1 0 0,17 6 110 0 0,-21-7-154 0 0,-3 0 2 0 0,0-1-1 0 0,0 1 1 0 0,0-1-1 0 0,0 0 0 0 0,0 0 1 0 0,0 1-1 0 0,0-1 1 0 0,1 0-1 0 0,-1 0 0 0 0,0 0 1 0 0,0 0-1 0 0,0 0 1 0 0,0 0-1 0 0,1-1 0 0 0,-1 1 1 0 0,0 0-1 0 0,1-1 1 0 0,110-12 228 0 0,-102 12-149 0 0,-1 1 0 0 0,0 0 0 0 0,1 1 0 0 0,-1 0 0 0 0,0 0 0 0 0,0 1 0 0 0,12 4 0 0 0,-19-5-19 0 0,3 0 2 0 0,11 1-68 0 0,-12-3 2 0 0,6 4 5 0 0,-3-1 3 0 0,0-1 83 0 0,-5-1 106 0 0,10 0 222 0 0,-1 0-293 0 0,-7 0-40 0 0,-1 0 0 0 0,1 0 0 0 0,-1 0 0 0 0,1-1 0 0 0,0 1 0 0 0,-1-1 0 0 0,0 0 0 0 0,1 0 0 0 0,-1 0 0 0 0,4-2 0 0 0,2 0-86 0 0,1 2 0 0 0,3-4 4 0 0,-12 3-20 0 0,2 1 228 0 0,-2 1-203 0 0,0 0 1 0 0,0 0 0 0 0,-1 0 0 0 0,1 0 0 0 0,0 0 0 0 0,0 0-1 0 0,0 0 1 0 0,-1-1 0 0 0,1 1 0 0 0,0 0 0 0 0,0 0 0 0 0,-1-1 0 0 0,1 1-1 0 0,0-1 1 0 0,0 0 0 0 0,2 0 21 0 0,-1-1-1 0 0,1 1 1 0 0,0-1-1 0 0,0 1 1 0 0,0 0-1 0 0,0 0 1 0 0,0 0-1 0 0,3 0 0 0 0,6 0-30 0 0,-8-1-12 0 0,-3 1-53 0 0,-1 0-644 0 0,-1 0 682 0 0,1 0 0 0 0,-1 0 0 0 0,1 0 1 0 0,0 0-1 0 0,-1 0 0 0 0,0 0 0 0 0,1 1 1 0 0,-1-1-1 0 0,0 0 0 0 0,1 0 0 0 0,-1 0 1 0 0,0 1-1 0 0,0-1 0 0 0,0 0 0 0 0,1 1 1 0 0,-1-1-1 0 0,0 1 0 0 0,-2-1 0 0 0,1-1-50 0 0,0 1 0 0 0,-1 0 0 0 0,1 0 0 0 0,0 1 0 0 0,-1-1 0 0 0,1 0 0 0 0,-1 1 1 0 0,-2-1-1 0 0,-72-2-1407 0 0,11 0 1212 0 0,22 3 272 0 0,29 0 0 0 0,15 0 0 0 0,-1 0 0 0 0,0 0 0 0 0,0 0 0 0 0,0 0 0 0 0,0 1 0 0 0,0-1 0 0 0,0 0 0 0 0,0-1 0 0 0,1 1 0 0 0,-1 0 0 0 0,0 0 0 0 0,0 0 0 0 0,0 0 0 0 0,0-1 0 0 0,0 1 0 0 0,1 0 0 0 0,-2-2 0 0 0,-2 1 0 0 0,-24 0 0 0 0,-25-2 0 0 0,49 3 5 0 0,0 0 0 0 0,-1 0 0 0 0,1 0 0 0 0,0 1 0 0 0,-1 0 0 0 0,-5 2 0 0 0,-9 0 61 0 0,17-3 121 0 0,-1 0 37 0 0,-8-2-145 0 0,1 0 0 0 0,-1 0 1 0 0,0-1-1 0 0,1 0 0 0 0,0-1 1 0 0,-14-6-1 0 0,-7-3 166 0 0,18 6-134 0 0,12 6-98 0 0,0 0 1 0 0,-1 0-1 0 0,1 0 0 0 0,0 0 1 0 0,0 1-1 0 0,0-1 1 0 0,-1 1-1 0 0,1-1 0 0 0,0 1 1 0 0,-1-1-1 0 0,-1 1 1 0 0,-18-2 191 0 0,12 2-28 0 0,0-1 0 0 0,-17-4 0 0 0,18 5-113 0 0,-18 7-63 0 0,25-7-72 0 0,-54 22-1003 0 0,45-15 854 0 0,9-6 198 0 0,1 0 0 0 0,0-1 0 0 0,-1 0 0 0 0,1 1 0 0 0,-1-1 0 0 0,1 1 0 0 0,-1-1 0 0 0,1 1 0 0 0,-1-1 0 0 0,1 0 0 0 0,-1 1 0 0 0,1-1 0 0 0,-1 0 0 0 0,1 0 0 0 0,-1 1 0 0 0,1-1 0 0 0,-1 0 0 0 0,0 0 0 0 0,1 0 0 0 0,-1 0 0 0 0,0 0 0 0 0,1 0 0 0 0,-1 0 0 0 0,1 0 0 0 0,-1 0 0 0 0,0 0 0 0 0,1 0 0 0 0,-1 0 0 0 0,0-1 0 0 0,-1 2-178 0 0,-6 6 162 0 0,7-4 32 0 0,0 0 12 0 0,-9 2-8 0 0,9-4 2 0 0,0-1 0 0 0,1 0 0 0 0,-1 0 0 0 0,0 1 0 0 0,1-1 0 0 0,-1 1 0 0 0,0-1 0 0 0,1 0 0 0 0,-1 1 0 0 0,0-1 0 0 0,1 1 0 0 0,-1-1 0 0 0,1 1 1 0 0,-1 0-1 0 0,1-1 0 0 0,0 1 0 0 0,-1 0 0 0 0,1-1 0 0 0,-1 1 0 0 0,1 0 0 0 0,0-1 0 0 0,0 1 0 0 0,-1 0 0 0 0,1 1 0 0 0,-3 4-11 0 0,-10-4-39 0 0,42 1-122 0 0,5-4 107 0 0,-18 0 65 0 0,0 1 0 0 0,30 3 1 0 0,-6 3 88 0 0,0-2 1 0 0,48-2 0 0 0,30 4-79 0 0,-97-5-11 0 0,25 5 0 0 0,-25-4 0 0 0,0 1 40 0 0,33 4 266 0 0,-52-6-52 0 0,0 0-198 0 0,0 0 1 0 0,0 0 0 0 0,1 0 0 0 0,-1 0-1 0 0,0 0 1 0 0,0-1 0 0 0,3 1 0 0 0,-3 0-1 0 0,2 0-34 0 0,0 1-1 0 0,0-1 1 0 0,1-1-1 0 0,-1 1 1 0 0,0 0-1 0 0,0-1 1 0 0,1 0-1 0 0,7-1 1 0 0,16 1 10 0 0,-22 0-26 0 0,-3 0 10 0 0,0 0 0 0 0,1 0 0 0 0,-1 0 0 0 0,0 0 1 0 0,0-1-1 0 0,0 1 0 0 0,0-1 0 0 0,0 0 0 0 0,0 0 0 0 0,0 0 0 0 0,5-3 1 0 0,0 1 21 0 0,-1 2-75 0 0,-4 1 65 0 0,5 0-17 0 0,0-1-11 0 0,1-1 10 0 0,0-2 44 0 0,-3-1-1 0 0,-7-1-32 0 0,0 5-8 0 0,0-1-1 0 0,0 1 1 0 0,0 0-1 0 0,0 0 1 0 0,0 0-1 0 0,0 0 1 0 0,0 0 0 0 0,-1 0-1 0 0,1 0 1 0 0,0 0-1 0 0,-1 0 1 0 0,1 0-1 0 0,-1 1 1 0 0,1-1-1 0 0,0 1 1 0 0,-1-1-1 0 0,-2 0 1 0 0,-7-2 7 0 0,5 0-20 0 0,0 1 0 0 0,0 0 0 0 0,0 1 0 0 0,0 0 0 0 0,-11-1 0 0 0,-9-2 0 0 0,6 1-1 0 0,0 0 1 0 0,0 2 0 0 0,-37 2 0 0 0,14 0-15 0 0,7 0-85 0 0,22 0 59 0 0,1 0 1 0 0,-21-3-1 0 0,8-1-18 0 0,8 1 42 0 0,0-1-1 0 0,-1 0 1 0 0,2-1-1 0 0,-31-12 1 0 0,-37-11 650 0 0,65 23-98 0 0,5 2-295 0 0,14 1-203 0 0,-1 1 0 0 0,1 0 0 0 0,-1-1 0 0 0,1 1 0 0 0,-1 0 0 0 0,1 0 0 0 0,-1 0 0 0 0,1 1 0 0 0,-4-1 1 0 0,3 1-61 0 0,0-1 0 0 0,0 1 1 0 0,0-1-1 0 0,0 0 1 0 0,0 0-1 0 0,0 0 1 0 0,0 0-1 0 0,0-1 1 0 0,0 1-1 0 0,0 0 1 0 0,0-1-1 0 0,0 1 1 0 0,0-1-1 0 0,0 0 1 0 0,-3-1-1 0 0,3 0-57 0 0,0 2 75 0 0,-14 1-155 0 0,16-1 159 0 0,0 0 0 0 0,0 0 0 0 0,0 0 0 0 0,0 0 0 0 0,0 0 0 0 0,0 0 0 0 0,0 0 0 0 0,0 1 0 0 0,0-1 0 0 0,0 0 0 0 0,0 0 0 0 0,0 0 1 0 0,0 0-1 0 0,0 0 0 0 0,0 0 0 0 0,0 0 0 0 0,0 0 0 0 0,0 0 0 0 0,0 0 0 0 0,0 0 0 0 0,0 0 0 0 0,0 0 0 0 0,0 0 0 0 0,0 0 0 0 0,0 0 0 0 0,0 0 0 0 0,0 0 0 0 0,0 0 0 0 0,0 0 0 0 0,0 0 0 0 0,0 0 1 0 0,0 0-1 0 0,0 0 0 0 0,0 0 0 0 0,0 0 0 0 0,0 0 0 0 0,0 0 0 0 0,0 0 0 0 0,0 0 0 0 0,0 0 0 0 0,0 1 0 0 0,0-1 0 0 0,0 0 0 0 0,0 0 0 0 0,2 2-2 0 0,-1-1 3 0 0,-1 0-1 0 0,1 0 1 0 0,0 0-1 0 0,-1-1 1 0 0,1 1-1 0 0,0 0 1 0 0,-1-1-1 0 0,1 1 1 0 0,0-1-1 0 0,0 1 1 0 0,0 0-1 0 0,0-1 1 0 0,0 0-1 0 0,-1 1 1 0 0,3 0-1 0 0,14 4 2 0 0,-6-1 0 0 0,0-1 0 0 0,15 3 0 0 0,0 0 49 0 0,4-1 23 0 0,1-1 0 0 0,36-1 0 0 0,33 4 137 0 0,49 9 119 0 0,-133-12-151 0 0,-14-3-139 0 0,0 0 1 0 0,1-1 0 0 0,-1 1 0 0 0,1-1 0 0 0,-1 1-1 0 0,1-1 1 0 0,-1 0 0 0 0,1 0 0 0 0,0 0-1 0 0,3-1 1 0 0,18-6 562 0 0,-18 4-362 0 0,-1 1-1 0 0,1 1 1 0 0,0-1 0 0 0,0 1-1 0 0,12-1 1 0 0,-16 2-206 0 0,0 0-21 0 0,0-1 1 0 0,-1 1-1 0 0,1 0 0 0 0,0-1 1 0 0,0 1-1 0 0,-1-1 1 0 0,1 0-1 0 0,-1 1 0 0 0,1-1 1 0 0,-1 0-1 0 0,3-2 1 0 0,4 0-4 0 0,0 2-28 0 0,-6 1-72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5.2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170 108 4144 0 0,'-1'0'191'0'0,"0"0"-123"0"0,1 0 0 0 0,-1 0 1 0 0,1 0-1 0 0,-1 0 1 0 0,0 0-1 0 0,1 0 1 0 0,-1 0-1 0 0,1 1 1 0 0,-1-1-1 0 0,0 0 1 0 0,1 0-1 0 0,-1 0 1 0 0,1 1-1 0 0,-1-1 1 0 0,1 0-1 0 0,-1 1 1 0 0,1-1-1 0 0,-1 0 1 0 0,1 1-1 0 0,-1-1 0 0 0,1 1 1 0 0,0-1-1 0 0,-1 1 1 0 0,1-1-1 0 0,0 1 1 0 0,-1 0-1 0 0,-2 2 819 0 0,1-1-224 0 0,0-1 0 0 0,1 1 0 0 0,-1-1 0 0 0,0 1 0 0 0,1 0 0 0 0,-1 0 0 0 0,-2 3 0 0 0,-14 32-681 0 0,9-17 360 0 0,0-4-307 0 0,6-11 49 0 0,1-1 0 0 0,-1 1 0 0 0,1 0 1 0 0,-1 0-1 0 0,1 0 0 0 0,1 0 1 0 0,-1 0-1 0 0,1 1 0 0 0,-1 5 1 0 0,-3 28 811 0 0,7-38-843 0 0,11 7-41 0 0,-9-9-9 0 0,-3 1 3 0 0,0 0-2 0 0,-1 0 0 0 0,1 0-1 0 0,-1 0 1 0 0,0 0 0 0 0,1 0 0 0 0,-1 0-1 0 0,1 0 1 0 0,-1 0 0 0 0,0 0-1 0 0,1 0 1 0 0,-1 0 0 0 0,1 0 0 0 0,-1 0-1 0 0,0-1 1 0 0,1 1 0 0 0,-1 0 0 0 0,0 0-1 0 0,1 0 1 0 0,-1-1 0 0 0,0 1-1 0 0,1 0 1 0 0,-1 0 0 0 0,0 0 0 0 0,1-1-1 0 0,-1 1 1 0 0,0 0 0 0 0,1-1-1 0 0,13-12 11 0 0,-12 12-14 0 0,-1 0 0 0 0,1 0 1 0 0,0 0-1 0 0,0 0 0 0 0,-1-1 1 0 0,1 1-1 0 0,-1-1 0 0 0,1 1 1 0 0,-1-1-1 0 0,0 1 0 0 0,0-1 1 0 0,1 0-1 0 0,-1 0 0 0 0,0 0 1 0 0,-1 1-1 0 0,1-1 0 0 0,0 0 1 0 0,0 0-1 0 0,0-3 0 0 0,2-6 63 0 0,0 4 54 0 0,-1 1 1 0 0,0 0-1 0 0,0-1 0 0 0,0 1 1 0 0,-1-1-1 0 0,0 0 0 0 0,0-12 1 0 0,-1 13-22 0 0,0-1 1 0 0,-1 1 0 0 0,0 0 0 0 0,0 0 0 0 0,-1 0 0 0 0,1 0 0 0 0,-1 0 0 0 0,-4-7 0 0 0,3 6 29 0 0,3 6-13 0 0,-2 1 45 0 0,1-3-136 0 0,-9 0 145 0 0,7 3-162 0 0,-1-1 1 0 0,1 1-1 0 0,-1 1 0 0 0,1-1 1 0 0,-1 1-1 0 0,1-1 0 0 0,-1 1 1 0 0,1 0-1 0 0,-6 2 0 0 0,6-2-5 0 0,2 0 0 0 0,0 0 0 0 0,0-1 0 0 0,0 1 0 0 0,0 0 0 0 0,0 0 0 0 0,0-1 0 0 0,0 1 0 0 0,0 0 0 0 0,0 0 0 0 0,1 0 0 0 0,-1 0 0 0 0,0 0 0 0 0,0 0 0 0 0,0 2 0 0 0,-9 17 0 0 0,4-6 0 0 0,5-13 0 0 0,0 1 0 0 0,0-1 0 0 0,0 1 0 0 0,1-1 0 0 0,-1 1 0 0 0,0 0 0 0 0,1-1 0 0 0,-1 1 0 0 0,1 0 0 0 0,0-1 0 0 0,0 1 0 0 0,0 2 0 0 0,-3 11 0 0 0,0-6 0 0 0,4 2 0 0 0,5-3 0 0 0,3-5 0 0 0,17-2 0 0 0,-9-3 0 0 0,-14-1 0 0 0,-1 1 0 0 0,2 0 23 0 0,0 0-1 0 0,-1-1 0 0 0,1 1 0 0 0,-1-1 0 0 0,1 1 1 0 0,-1-1-1 0 0,0 0 0 0 0,0 0 0 0 0,0-1 0 0 0,-1 1 1 0 0,1 0-1 0 0,-1-1 0 0 0,1 0 0 0 0,-1 0 0 0 0,-1 1 1 0 0,3-8-1 0 0,-2 4 15 0 0,-1 0 0 0 0,1 0-1 0 0,-2 0 1 0 0,1 1 0 0 0,-1-1 0 0 0,0 0 0 0 0,-1 0 0 0 0,0 0 0 0 0,0 0-1 0 0,0 0 1 0 0,-1 0 0 0 0,0 0 0 0 0,-4-10 0 0 0,0 2 12 0 0,6 14-42 0 0,0-1 0 0 0,-1 1 0 0 0,1 0-1 0 0,-1-1 1 0 0,1 1 0 0 0,-1-1 0 0 0,0 1-1 0 0,1 0 1 0 0,-1-1 0 0 0,0 1-1 0 0,0 0 1 0 0,0 0 0 0 0,0 0 0 0 0,0 0-1 0 0,0 0 1 0 0,0 0 0 0 0,-2-1-1 0 0,-1-1-5 0 0,2 2 0 0 0,0 0 0 0 0,1-1 0 0 0,-1 1 0 0 0,0 0-1 0 0,0 1 1 0 0,0-1 0 0 0,0 0 0 0 0,0 0 0 0 0,0 1-1 0 0,0-1 1 0 0,-4 1 0 0 0,-2-1 44 0 0,7 1-42 0 0,-1 0 1 0 0,1 0 0 0 0,-1 0 0 0 0,1 0 0 0 0,0 0 0 0 0,-1 0-1 0 0,1 0 1 0 0,-1 1 0 0 0,1-1 0 0 0,0 0 0 0 0,-1 1 0 0 0,1-1-1 0 0,0 1 1 0 0,0 0 0 0 0,-1-1 0 0 0,1 1 0 0 0,0 0 0 0 0,-2 1-1 0 0,-3 3-3 0 0,0 1 0 0 0,1 0 0 0 0,-1 0 0 0 0,1 0 0 0 0,-5 8 0 0 0,9-13 0 0 0,1 1 0 0 0,-1-1 0 0 0,0 0 0 0 0,0 1 0 0 0,1 0 0 0 0,-1-1 0 0 0,1 1 0 0 0,0-1 0 0 0,-1 3 0 0 0,-3 10 0 0 0,2-12 0 0 0,1 1 0 0 0,0-1 0 0 0,0 0 0 0 0,0 1 0 0 0,0-1 0 0 0,0 0 0 0 0,0 1 0 0 0,1-1 0 0 0,-1 1 0 0 0,1-1 0 0 0,0 1 0 0 0,0 0 0 0 0,0-1 0 0 0,0 1 0 0 0,0-1 0 0 0,0 1 0 0 0,1-1 0 0 0,-1 1 0 0 0,1-1 0 0 0,2 6 0 0 0,-2-3 0 0 0,0 6 0 0 0,1-4 0 0 0,1-5-4 0 0,0 0-1 0 0,0 0 1 0 0,-1-1-1 0 0,2 1 1 0 0,-1-1-1 0 0,0 0 0 0 0,0 1 1 0 0,0-1-1 0 0,1-1 1 0 0,-1 1-1 0 0,0 0 1 0 0,1-1-1 0 0,-1 0 0 0 0,0 0 1 0 0,1 0-1 0 0,-1 0 1 0 0,0 0-1 0 0,1-1 1 0 0,-1 0-1 0 0,5-1 0 0 0,-5 1 5 0 0,-1 0 0 0 0,1 0 0 0 0,-1 0 0 0 0,0 0 0 0 0,1 0 0 0 0,-1-1 0 0 0,0 0 0 0 0,0 1 0 0 0,0-1 0 0 0,3-3 0 0 0,10-7 0 0 0,-8 8 11 0 0,-6 3-3 0 0,0-1-1 0 0,1 0 1 0 0,-1 0-1 0 0,0 1 1 0 0,0-1-1 0 0,0 0 0 0 0,0 0 1 0 0,0 0-1 0 0,0 0 1 0 0,-1 0-1 0 0,1-1 1 0 0,-1 1-1 0 0,1 0 1 0 0,-1 0-1 0 0,0 0 1 0 0,0 0-1 0 0,0-4 1 0 0,-16-43 393 0 0,15 47-392 0 0,0 0 0 0 0,-1 0 0 0 0,1 0-1 0 0,0 0 1 0 0,-1 0 0 0 0,1 1 0 0 0,-1-1 0 0 0,0 0-1 0 0,1 1 1 0 0,-4-3 0 0 0,-1 0-2 0 0,6 4-5 0 0,-1 0 0 0 0,1-1 1 0 0,0 1-1 0 0,-1 0 0 0 0,1 0 0 0 0,0 0 0 0 0,-1 0 1 0 0,1 0-1 0 0,-1 0 0 0 0,1 0 0 0 0,0 0 0 0 0,-1 0 1 0 0,1 0-1 0 0,0 0 0 0 0,-1 0 0 0 0,1 0 0 0 0,0 0 1 0 0,-1 1-1 0 0,1-1 0 0 0,0 0 0 0 0,-1 0 0 0 0,0 1 1 0 0,0-1-1 0 0,-3 1 13 0 0,1 0 0 0 0,0 0-1 0 0,0 0 1 0 0,0 0-1 0 0,0 0 1 0 0,0 1-1 0 0,0 0 1 0 0,1-1-1 0 0,-1 1 1 0 0,0 0-1 0 0,1 0 1 0 0,0 0-1 0 0,-1 1 1 0 0,1-1 0 0 0,0 1-1 0 0,0-1 1 0 0,0 1-1 0 0,0 0 1 0 0,1-1-1 0 0,-1 1 1 0 0,-1 4-1 0 0,-7 13-14 0 0,9-17 0 0 0,-1 0 0 0 0,1 0 0 0 0,-1 0 0 0 0,1 0 0 0 0,0 0 0 0 0,0 0 0 0 0,0 0 0 0 0,0 0 0 0 0,1 0 0 0 0,-1 5 0 0 0,0-4 0 0 0,0-3 0 0 0,1 0 0 0 0,0 0 0 0 0,-1 0 0 0 0,1 0 0 0 0,0 0 0 0 0,-1 0 0 0 0,1 1 0 0 0,0-1 0 0 0,0 0 0 0 0,0 0 0 0 0,0 0 0 0 0,0 0 0 0 0,0 1 0 0 0,1 1 0 0 0,0 0-6 0 0,0 1-1 0 0,1-1 1 0 0,0 1-1 0 0,0-1 1 0 0,0 0-1 0 0,0 1 1 0 0,0-1-1 0 0,0 0 1 0 0,1-1-1 0 0,3 5 0 0 0,-2-6 1 0 0,0 1 0 0 0,0 0-1 0 0,0-1 1 0 0,0 1-1 0 0,0-1 1 0 0,0 0 0 0 0,0-1-1 0 0,1 1 1 0 0,5 0-1 0 0,29-1 7 0 0,-37 0 0 0 0,0 0 0 0 0,-1 0 0 0 0,1 0 0 0 0,0 0 0 0 0,-1-1 0 0 0,1 1 0 0 0,0 0 0 0 0,0-1 0 0 0,-1 1 0 0 0,1-1 0 0 0,-1 0 0 0 0,4-1 0 0 0,0 0 0 0 0,-3 1 2 0 0,0 1 0 0 0,-1-1-1 0 0,1 1 1 0 0,0-1 0 0 0,-1 0-1 0 0,1 1 1 0 0,-1-1 0 0 0,1 0-1 0 0,-1 0 1 0 0,1 0 0 0 0,-1 0-1 0 0,1 0 1 0 0,-1-1 0 0 0,0 1-1 0 0,0 0 1 0 0,0-1 0 0 0,2-1-1 0 0,0-1 29 0 0,-2 2-18 0 0,-1 1 0 0 0,1-1 0 0 0,0 1 0 0 0,-1-1-1 0 0,1 0 1 0 0,-1 1 0 0 0,1-1 0 0 0,-1 0 0 0 0,0 1-1 0 0,1-1 1 0 0,-1 0 0 0 0,0 0 0 0 0,0 1 0 0 0,-1-4-1 0 0,-4-26 160 0 0,4 29-154 0 0,-7-13 72 0 0,4 7-35 0 0,3 7-51 0 0,1 0 0 0 0,-1 1 0 0 0,1-1 0 0 0,-1 0 0 0 0,1 1-1 0 0,-1-1 1 0 0,0 0 0 0 0,1 1 0 0 0,-1-1 0 0 0,0 1-1 0 0,1-1 1 0 0,-1 1 0 0 0,0 0 0 0 0,0-1 0 0 0,1 1 0 0 0,-1-1-1 0 0,0 1 1 0 0,0 0 0 0 0,0 0 0 0 0,1 0 0 0 0,-1 0 0 0 0,0-1-1 0 0,0 1 1 0 0,0 0 0 0 0,0 0 0 0 0,0 0 0 0 0,1 1 0 0 0,-1-1-1 0 0,0 0 1 0 0,0 0 0 0 0,-1 1 0 0 0,-3 0-14 0 0,-4 3 11 0 0,4 3 0 0 0,2-4 0 0 0,0 1 0 0 0,0-1 0 0 0,1 1 0 0 0,-4 6 0 0 0,-8 15 63 0 0,11-21-48 0 0,0 1-1 0 0,0 1 1 0 0,0-1 0 0 0,1 0-1 0 0,-1 1 1 0 0,1-1 0 0 0,1 1-1 0 0,-1 0 1 0 0,1-1 0 0 0,-1 8-1 0 0,1 4-14 0 0,0-16-1 0 0,1 0 1 0 0,0 0-1 0 0,-1 1 0 0 0,1-1 1 0 0,0 0-1 0 0,0 1 1 0 0,0-1-1 0 0,0 0 0 0 0,0 1 1 0 0,0-1-1 0 0,1 0 1 0 0,-1 0-1 0 0,0 1 0 0 0,1-1 1 0 0,-1 0-1 0 0,1 0 1 0 0,-1 1-1 0 0,1-1 1 0 0,-1 0-1 0 0,1 0 0 0 0,0 0 1 0 0,0 0-1 0 0,-1 0 1 0 0,1 0-1 0 0,2 2 0 0 0,-1-2-77 0 0,-2-1 70 0 0,0 1 1 0 0,0-1 0 0 0,0 0-1 0 0,0 0 1 0 0,0 1 0 0 0,0-1-1 0 0,0 0 1 0 0,0 1-1 0 0,0-1 1 0 0,0 0 0 0 0,0 0-1 0 0,0 1 1 0 0,0-1 0 0 0,1 0-1 0 0,-1 0 1 0 0,0 1-1 0 0,0-1 1 0 0,0 0 0 0 0,1 0-1 0 0,-1 0 1 0 0,0 1 0 0 0,0-1-1 0 0,0 0 1 0 0,1 0 0 0 0,-1 0-1 0 0,0 0 1 0 0,0 0-1 0 0,1 1 1 0 0,-1-1 0 0 0,1 0-1 0 0,7 3-13 0 0,-4-2 22 0 0,1 0-1 0 0,-1-1 0 0 0,1 0 0 0 0,-1 1 0 0 0,1-2 0 0 0,-1 1 0 0 0,1-1 1 0 0,-1 1-1 0 0,0-1 0 0 0,1 0 0 0 0,-1-1 0 0 0,0 1 0 0 0,0-1 1 0 0,1 0-1 0 0,-1 0 0 0 0,7-5 0 0 0,-6 4 20 0 0,0-1 1 0 0,0-1-1 0 0,0 1 0 0 0,-1-1 1 0 0,0 0-1 0 0,0 0 1 0 0,0 0-1 0 0,0-1 0 0 0,-1 1 1 0 0,5-11-1 0 0,-6 11 67 0 0,-1 0-1 0 0,-1 0 1 0 0,1 0 0 0 0,-1 0 0 0 0,0 0-1 0 0,0 0 1 0 0,-1-8 0 0 0,0-5 152 0 0,1 14-197 0 0,-1 0-1 0 0,0 0 1 0 0,0 0-1 0 0,0-1 1 0 0,0 1-1 0 0,-1 1 1 0 0,1-1-1 0 0,-1 0 0 0 0,0 0 1 0 0,-4-5-1 0 0,6 8-41 0 0,0 1 0 0 0,-1-1 0 0 0,1 1 0 0 0,0-1 0 0 0,-1 1 0 0 0,1 0 0 0 0,0-1 0 0 0,-1 1 0 0 0,1-1 0 0 0,0 1 0 0 0,-1 0 0 0 0,1-1 0 0 0,-1 1 0 0 0,1 0 0 0 0,-1-1 0 0 0,1 1 0 0 0,-1 0 0 0 0,1 0 0 0 0,-1-1 0 0 0,0 1 0 0 0,-2-1 0 0 0,2 0 0 0 0,0 0 0 0 0,0 0 0 0 0,0 0 0 0 0,-1 0 0 0 0,1 1-1 0 0,0-1 1 0 0,-1 0 0 0 0,1 1 0 0 0,0-1 0 0 0,-1 1 0 0 0,1-1-1 0 0,0 1 1 0 0,-1 0 0 0 0,1 0 0 0 0,-1 0 0 0 0,1 0 0 0 0,-1 0-1 0 0,1 0 1 0 0,-1 0 0 0 0,1 0 0 0 0,0 0 0 0 0,-1 1 0 0 0,1-1 0 0 0,-1 0-1 0 0,1 1 1 0 0,0-1 0 0 0,-3 2 0 0 0,1 0-6 0 0,-2 0-7 0 0,0 0 0 0 0,0 1 0 0 0,0 0 1 0 0,0 0-1 0 0,0 0 0 0 0,1 1 1 0 0,0-1-1 0 0,0 1 0 0 0,0 0 0 0 0,0 0 1 0 0,0 1-1 0 0,1-1 0 0 0,-4 8 0 0 0,3-6 12 0 0,1 0-1 0 0,0 0 0 0 0,0 1 0 0 0,0-1 1 0 0,1 1-1 0 0,0 0 0 0 0,1 0 1 0 0,-1 0-1 0 0,1 0 0 0 0,0 8 0 0 0,2-8-3 0 0,0-1-1 0 0,1 0 0 0 0,0 0 0 0 0,0 0 0 0 0,0 0 0 0 0,0-1 1 0 0,1 1-1 0 0,0-1 0 0 0,0 1 0 0 0,8 8 0 0 0,-3-8 6 0 0,-4-2 0 0 0,2-2 0 0 0,12-1 0 0 0,-13-1 0 0 0,-1-1 0 0 0,0 1 0 0 0,0-1 0 0 0,0 1 0 0 0,0-1 0 0 0,0 0 0 0 0,0-1 0 0 0,-1 1 0 0 0,1-1 0 0 0,0 0 0 0 0,-1 1 0 0 0,6-5 0 0 0,1-1 0 0 0,-1-1 0 0 0,13-12 0 0 0,-18 15 9 0 0,0 0 0 0 0,-1-1 0 0 0,1 1 0 0 0,-1-1 0 0 0,0 1-1 0 0,-1-1 1 0 0,1 0 0 0 0,-1 0 0 0 0,0 0 0 0 0,0 0 0 0 0,-1-1 0 0 0,0 1-1 0 0,0-8 1 0 0,-1 6 34 0 0,0 0 1 0 0,-1 0-1 0 0,0 1 0 0 0,0-1 0 0 0,-1 0 0 0 0,0 1 0 0 0,0-1 0 0 0,-1 1 1 0 0,0-1-1 0 0,0 1 0 0 0,-1 0 0 0 0,0 1 0 0 0,-8-12 0 0 0,7 13 14 0 0,1 1 0 0 0,-1 0 0 0 0,0 0 0 0 0,0 0-1 0 0,0 1 1 0 0,-1-1 0 0 0,1 1 0 0 0,-1 1 0 0 0,-5-3-1 0 0,11 5-56 0 0,-4-1-8 0 0,1 1-1 0 0,-1 1 0 0 0,1-1 0 0 0,-1 0 1 0 0,1 1-1 0 0,-1 0 0 0 0,1 0 1 0 0,-1 0-1 0 0,1 0 0 0 0,-6 3 0 0 0,4-1-3 0 0,1 0 0 0 0,-1 0 0 0 0,1 0 0 0 0,-1 0 0 0 0,1 1 0 0 0,0 0 0 0 0,0 0 0 0 0,1 0 0 0 0,-1 0 0 0 0,1 0 0 0 0,0 1 0 0 0,0 0 0 0 0,1-1 0 0 0,-1 1 0 0 0,1 0 0 0 0,0 0 0 0 0,-2 9 0 0 0,-4 9-5 0 0,6-20 17 0 0,1 1 0 0 0,-1 0 1 0 0,1 0-1 0 0,0 0 0 0 0,0 0 0 0 0,0 0 0 0 0,0 7 0 0 0,1 4-6 0 0,0-10 17 0 0,-1 1-1 0 0,1-1 1 0 0,1 1 0 0 0,-1-1 0 0 0,1 0 0 0 0,0 1-1 0 0,2 6 1 0 0,-2-10-16 0 0,-1 0-1 0 0,1-1 1 0 0,0 1-1 0 0,0 0 0 0 0,0-1 1 0 0,0 1-1 0 0,0-1 1 0 0,0 1-1 0 0,0-1 1 0 0,1 0-1 0 0,-1 1 0 0 0,1-1 1 0 0,-1 0-1 0 0,1 0 1 0 0,2 1-1 0 0,-1 1 18 0 0,-1-2-9 0 0,-1 0 0 0 0,0-1 1 0 0,1 1-1 0 0,-1 0 0 0 0,1 0 0 0 0,0-1 1 0 0,-1 1-1 0 0,1-1 0 0 0,0 1 0 0 0,-1-1 1 0 0,1 0-1 0 0,0 0 0 0 0,-1 0 0 0 0,1 0 1 0 0,0 0-1 0 0,-1 0 0 0 0,3 0 0 0 0,29-10-12 0 0,-22 6 13 0 0,0 1-4 0 0,-1-1 0 0 0,16-9 0 0 0,-21 10 0 0 0,-1 1 0 0 0,1-1 0 0 0,-1 0 0 0 0,0 0 0 0 0,0 0 0 0 0,-1-1 0 0 0,1 0 0 0 0,3-4 0 0 0,-6 6 10 0 0,0 0 0 0 0,0 0-1 0 0,0 0 1 0 0,0 0 0 0 0,0-1 0 0 0,0 1-1 0 0,-1 0 1 0 0,1 0 0 0 0,-1 0-1 0 0,0-1 1 0 0,0 1 0 0 0,0 0-1 0 0,0-1 1 0 0,0 1 0 0 0,0-3-1 0 0,-2-2 28 0 0,0-1 0 0 0,0 1 0 0 0,-3-8-1 0 0,0 1-58 0 0,3 11 18 0 0,1 0 0 0 0,-1 0 0 0 0,1 0-1 0 0,-1 0 1 0 0,0 1 0 0 0,0-1 0 0 0,0 0 0 0 0,0 1-1 0 0,-1 0 1 0 0,1 0 0 0 0,-1 0 0 0 0,1 0 0 0 0,-1 0-1 0 0,0 0 1 0 0,0 0 0 0 0,-5-2 0 0 0,3 3 2 0 0,1-1 0 0 0,0 1 0 0 0,0-1 0 0 0,-1 1 0 0 0,1 1 0 0 0,0-1-1 0 0,-1 1 1 0 0,1-1 0 0 0,-1 1 0 0 0,1 0 0 0 0,-9 2 0 0 0,9-1 9 0 0,-1 1 0 0 0,0 0 0 0 0,0 0 0 0 0,1 0 0 0 0,-1 0 0 0 0,1 1 0 0 0,-8 6 0 0 0,-25 24-149 0 0,35-31 126 0 0,-1 2 5 0 0,-1 0 1 0 0,1 1 0 0 0,0 0 0 0 0,0 0 0 0 0,1 0-1 0 0,-1 0 1 0 0,-1 6 0 0 0,-5 11 10 0 0,5-13-21 0 0,2 0 0 0 0,-1 0-1 0 0,1 0 1 0 0,1 1 0 0 0,0-1-1 0 0,0 19 1 0 0,1-25 32 0 0,0 0-1 0 0,1 0 1 0 0,-1 0 0 0 0,1-1 0 0 0,0 1-1 0 0,0 0 1 0 0,0 0 0 0 0,0-1 0 0 0,0 1-1 0 0,2 2 1 0 0,4 8-30 0 0,-7-12 5 0 0,1-1 0 0 0,-1 0 0 0 0,1 1 0 0 0,-1-1 0 0 0,1 1 0 0 0,-1-1 0 0 0,1 0 1 0 0,0 0-1 0 0,-1 1 0 0 0,1-1 0 0 0,0 0 0 0 0,-1 0 0 0 0,1 0 0 0 0,0 0 0 0 0,-1 1 0 0 0,2-1 1 0 0,0 0-27 0 0,3 1 10 0 0,-1-1 0 0 0,1 0 0 0 0,0 0-1 0 0,-1 0 1 0 0,1 0 0 0 0,-1 0 0 0 0,1-1 0 0 0,-1 0 0 0 0,1 0 0 0 0,-1 0 0 0 0,1-1 0 0 0,-1 0 0 0 0,0 1 0 0 0,0-2 0 0 0,0 1 0 0 0,0 0 0 0 0,0-1 0 0 0,4-3 0 0 0,-3 3 44 0 0,0-1 0 0 0,0-1 1 0 0,0 1-1 0 0,0-1 0 0 0,0 0 0 0 0,-1 0 1 0 0,0 0-1 0 0,0-1 0 0 0,-1 0 0 0 0,0 1 1 0 0,0-1-1 0 0,3-7 0 0 0,-4 6 11 0 0,0 0-1 0 0,-1 0 1 0 0,0 0-1 0 0,0 0 0 0 0,0-10 1 0 0,-1 14-7 0 0,0 0-1 0 0,-1 0 1 0 0,1 0-1 0 0,-1 1 1 0 0,0-1 0 0 0,1 0-1 0 0,-1 0 1 0 0,0 1 0 0 0,0-1-1 0 0,-1 1 1 0 0,1-1 0 0 0,-1 1-1 0 0,1-1 1 0 0,-1 1-1 0 0,0 0 1 0 0,0 0 0 0 0,-2-3-1 0 0,-7-3 1 0 0,7 9-16 0 0,2-1 5 0 0,-2 0 5 0 0,1 0-1 0 0,-1 0 1 0 0,1 1 0 0 0,-1-1-1 0 0,1 1 1 0 0,-1 0 0 0 0,1 0-1 0 0,-1 0 1 0 0,1 0 0 0 0,0 0 0 0 0,0 1-1 0 0,0 0 1 0 0,0-1 0 0 0,0 1-1 0 0,0 0 1 0 0,0 1 0 0 0,0-1-1 0 0,1 0 1 0 0,-1 1 0 0 0,-3 5-1 0 0,-1 1-11 0 0,0 2 0 0 0,-9 20 0 0 0,5-8 0 0 0,6-13-4 0 0,1 0-1 0 0,1 1 1 0 0,0 0-1 0 0,-3 13 1 0 0,5-17-19 0 0,1-5-15 0 0,0 0-1 0 0,-1 0 1 0 0,1-1 0 0 0,1 1-1 0 0,-1 0 1 0 0,0 0 0 0 0,0-1-1 0 0,2 4 1 0 0,0 10-1896 0 0,-2-2-5197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8.954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1 2760 0 0,'0'0'848'0'0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33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4 456 0 0,'0'0'0'0'0,"13"0"0"0"0,-1 3 1424 0 0,-4-3 1960 0 0,7 0-1656 0 0,-7 0-1272 0 0,0-3-248 0 0,5 3-48 0 0,-9-4-4728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25 149 6912 0 0,'0'0'622'0'0,"0"2"-512"0"0,0 3 44 0 0,-2 3 881 0 0,1-2 1478 0 0,9-4-1163 0 0,0-2-1289 0 0,1-1 0 0 0,-1 0 1 0 0,0-1-1 0 0,0 0 0 0 0,0 0 1 0 0,0-1-1 0 0,0 0 0 0 0,10-6 1 0 0,24-27-390 0 0,-40 33 352 0 0,0 2 55 0 0,1-1 0 0 0,-1-1 0 0 0,0 1 0 0 0,1 0 0 0 0,-1-1 0 0 0,0 1 0 0 0,0-1 0 0 0,-1 1 0 0 0,0-1 0 0 0,3-3 0 0 0,8-26-24 0 0,-9 24 3 0 0,-5 3 21 0 0,-7-12 308 0 0,7 15-354 0 0,-1-1 0 0 0,1 1-1 0 0,1 1 1 0 0,-2-1 0 0 0,0 0 0 0 0,1 1 0 0 0,-1 0 0 0 0,0 0 0 0 0,0-1 0 0 0,1 2 0 0 0,-1-1 0 0 0,0 1 0 0 0,0 0 0 0 0,0-1 0 0 0,0 1 0 0 0,-3 1 0 0 0,1-1 45 0 0,0 1 0 0 0,0 1 1 0 0,1-1-1 0 0,-1 1 0 0 0,0-1 0 0 0,1 2 0 0 0,-1-1 0 0 0,-6 6 1 0 0,-5 3 201 0 0,12-9-187 0 0,0 1 0 0 0,0 0 0 0 0,1 0 0 0 0,0 0 0 0 0,-1 0 0 0 0,1 0 0 0 0,-1 2 0 0 0,-2 3 0 0 0,-3 3 86 0 0,6-9-146 0 0,1 2 0 0 0,0-2 1 0 0,1 1-1 0 0,-1 0 0 0 0,0-1 0 0 0,1 2 0 0 0,-1 0 0 0 0,1-2 0 0 0,-1 2 1 0 0,0 4-1 0 0,1-7-23 0 0,0 1 0 0 0,0 0 0 0 0,0 0 0 0 0,1 0 0 0 0,-1-1 1 0 0,0 2-1 0 0,1-1 0 0 0,0-1 0 0 0,-1 2 0 0 0,1-1 0 0 0,0 1 0 0 0,0-2 1 0 0,0 1-1 0 0,0 0 0 0 0,0 1 0 0 0,0-2 0 0 0,0 1 0 0 0,1 1 0 0 0,-1-2 0 0 0,1 1 1 0 0,-1 1-1 0 0,1-2 0 0 0,0 1 0 0 0,1 3 0 0 0,0 7 43 0 0,-2-9-53 0 0,3 10 19 0 0,13 11 247 0 0,10 7-215 0 0,-23-26-29 0 0,0-1-1 0 0,0 0 0 0 0,0 1 1 0 0,1-2-1 0 0,0 1 0 0 0,0-1 1 0 0,0 1-1 0 0,7 2 0 0 0,-5-3-1 0 0,0 2-1 0 0,0-1 0 0 0,0 0 1 0 0,11 11-1 0 0,4 4-33 0 0,-19-18 7 0 0,1 1-1 0 0,0 1 1 0 0,-1-2-1 0 0,1 1 1 0 0,0-1-1 0 0,0 1 1 0 0,0-1 0 0 0,2 1-1 0 0,6 2 8 0 0,-9-3 0 0 0,-1-1 1 0 0,0 1-1 0 0,0 0 0 0 0,1-1 0 0 0,-1 1 0 0 0,0-1 0 0 0,1 0 0 0 0,-1 0 0 0 0,1 2 0 0 0,-1-2 0 0 0,0 0 0 0 0,1 0 0 0 0,-1 0 0 0 0,1 0 0 0 0,-1 0 0 0 0,0-2 0 0 0,0 2 0 0 0,0 0 0 0 0,2-1 0 0 0,7-2-14 0 0,-8 4-6 0 0,-1-1 1 0 0,0 0-1 0 0,1 0 0 0 0,-1 0 0 0 0,0 0 1 0 0,1-1-1 0 0,-1 1 0 0 0,0 0 0 0 0,1 0 1 0 0,-1-2-1 0 0,0 2 0 0 0,1-1 0 0 0,-1 1 1 0 0,0-1-1 0 0,0 0 0 0 0,0 1 0 0 0,0-1 1 0 0,0 0-1 0 0,1-3 0 0 0,-1 4 8 0 0,-1-1-1 0 0,1 1 1 0 0,0-1 0 0 0,-1 1-1 0 0,1-2 1 0 0,0 2 0 0 0,-1-1 0 0 0,1 1-1 0 0,0 0 1 0 0,0-1 0 0 0,-1 1-1 0 0,1 0 1 0 0,0-1 0 0 0,0 1-1 0 0,1 0 1 0 0,2-1-80 0 0,0-1-1 0 0,0 0 1 0 0,0 1-1 0 0,0-1 1 0 0,0-1-1 0 0,-1 1 1 0 0,1-1-1 0 0,-1 0 1 0 0,6-4 0 0 0,8-10-2835 0 0,-10 9 334 0 0,1 0-2205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69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2760 0 0,'0'0'272'0'0,"13"7"-272"0"0,-3-7 3880 0 0,-2 5-1712 0 0,4-2 8 0 0,-2-3-1728 0 0,-2 0-344 0 0,5-3-104 0 0,-4-2-4704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0.07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8784 0 0,'0'0'952'0'0,"9"11"-952"0"0,4-3 0 0 0,0-4 232 0 0,0-1 32 0 0,-1 2 8 0 0,1-2 0 0 0,5-3-1128 0 0,-1-3-224 0 0,14-13-40 0 0,-6 4-16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7.9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196 37 1840 0 0,'13'0'7664'0'0,"-14"0"-7634"0"0,1 0 0 0 0,0 0 0 0 0,-1 0 0 0 0,1 0 0 0 0,0 1 0 0 0,0-1 0 0 0,-1 0 1 0 0,1 0-1 0 0,0 0 0 0 0,0 0 0 0 0,-1 0 0 0 0,1 1 0 0 0,0-1 0 0 0,0 0 0 0 0,0 0 0 0 0,-1 0 1 0 0,1 1-1 0 0,0-1 0 0 0,0 0 0 0 0,0 0 0 0 0,0 1 0 0 0,0-1 0 0 0,-1 0 0 0 0,1 0 0 0 0,0 1 0 0 0,0-1 1 0 0,0 0-1 0 0,0 1 0 0 0,0-1 0 0 0,0 0 0 0 0,0 0 0 0 0,0 1 0 0 0,0-1 0 0 0,0 0 0 0 0,0 1 1 0 0,0-1-1 0 0,0 0 0 0 0,0 0 0 0 0,0 1 0 0 0,0-1 0 0 0,1 0 0 0 0,-1 1 0 0 0,0-1 0 0 0,0 0 0 0 0,0 12 296 0 0,0-11-307 0 0,-1 0 1 0 0,1 0-1 0 0,0 0 1 0 0,0 0-1 0 0,0 0 1 0 0,0 0-1 0 0,0 0 1 0 0,0 0-1 0 0,0 0 1 0 0,0 0-1 0 0,0 0 1 0 0,0 0 0 0 0,1 0-1 0 0,-1 0 1 0 0,1 2-1 0 0,-1-3-5 0 0,1 1 0 0 0,-1 0 0 0 0,0-1 0 0 0,0 1 0 0 0,0 0 0 0 0,1 0 0 0 0,-1 0 1 0 0,0-1-1 0 0,0 1 0 0 0,0 0 0 0 0,0 0 0 0 0,0-1 0 0 0,0 1 0 0 0,-1 0 0 0 0,1 0 0 0 0,0 0 0 0 0,0-1 0 0 0,0 1 0 0 0,-1 0 0 0 0,1-1 0 0 0,0 1 0 0 0,-1 0 0 0 0,1 0 0 0 0,-1-1 0 0 0,1 1 0 0 0,-1-1 1 0 0,1 1-1 0 0,-2 0 0 0 0,0 2 35 0 0,0 0 0 0 0,1 0 0 0 0,-1-1 1 0 0,0 1-1 0 0,1 0 0 0 0,-2 4 1 0 0,2-4-12 0 0,0 0 0 0 0,0 0 0 0 0,-1 0 0 0 0,1 0 0 0 0,-1 0 0 0 0,0 0 0 0 0,0 0 1 0 0,-4 3-1 0 0,4-4-19 0 0,1-2-13 0 0,1 1 1 0 0,-1 0 0 0 0,0-1-1 0 0,1 1 1 0 0,-1-1 0 0 0,0 1-1 0 0,1 0 1 0 0,-1-1 0 0 0,1 1-1 0 0,-1 0 1 0 0,1 0-1 0 0,-1 0 1 0 0,1-1 0 0 0,0 1-1 0 0,-1 0 1 0 0,1 0 0 0 0,0 0-1 0 0,0 0 1 0 0,-1 1 0 0 0,1-2-2 0 0,0 1 0 0 0,0-1 0 0 0,0 1-1 0 0,0-1 1 0 0,0 0 0 0 0,0 1 0 0 0,0-1 0 0 0,0 1 0 0 0,0-1 0 0 0,-1 0 0 0 0,1 1 0 0 0,0-1 0 0 0,0 1 0 0 0,-1-1 0 0 0,1 0 0 0 0,0 1 0 0 0,0-1 0 0 0,-1 0 0 0 0,1 1 0 0 0,-1-1 0 0 0,0 2 8 0 0,-1-1-8 0 0,-1 5 1 0 0,13 1-22 0 0,-6-6 0 0 0,-1 0 1 0 0,1 0-1 0 0,0 0 1 0 0,0-1-1 0 0,-1 1 1 0 0,1-1-1 0 0,0 0 1 0 0,0 0-1 0 0,0 0 1 0 0,-1 0-1 0 0,1-1 1 0 0,0 0 0 0 0,0 0-1 0 0,6-2 1 0 0,1-6 194 0 0,-10 8-157 0 0,-1 1 0 0 0,1-1 0 0 0,0 0 0 0 0,-1 1 0 0 0,1-1 1 0 0,0 0-1 0 0,-1 1 0 0 0,1-1 0 0 0,0 1 0 0 0,0-1 0 0 0,-1 1 1 0 0,1 0-1 0 0,0-1 0 0 0,0 1 0 0 0,0 0 0 0 0,0-1 0 0 0,-1 1 0 0 0,3 0 1 0 0,-3-2 65 0 0,0 1 0 0 0,1 0 0 0 0,-1-1 0 0 0,0 1 0 0 0,1 0 0 0 0,-1-1 0 0 0,0 1 0 0 0,1 0 0 0 0,1-3 0 0 0,-1 3-50 0 0,-1 0 0 0 0,1-1 1 0 0,0 1-1 0 0,-1 0 1 0 0,1-1-1 0 0,-1 1 1 0 0,1-1-1 0 0,-1 1 1 0 0,0-1-1 0 0,0 1 1 0 0,1-1-1 0 0,-1 1 0 0 0,0-1 1 0 0,-1 1-1 0 0,1-1 1 0 0,0 0-1 0 0,0 1 1 0 0,0-1-1 0 0,-1 1 1 0 0,1 0-1 0 0,-1-1 1 0 0,0 1-1 0 0,1-1 0 0 0,-2-1 1 0 0,1 2-36 0 0,1 0 1 0 0,0-1-1 0 0,-1 1 1 0 0,1 0-1 0 0,0 0 1 0 0,0-1-1 0 0,0 1 1 0 0,0 0-1 0 0,0 0 0 0 0,0-2 1 0 0,0 2-1 0 0,0 0 0 0 0,0 0 0 0 0,0 0 1 0 0,0-1-1 0 0,0 1 0 0 0,0 0 0 0 0,0 0 1 0 0,0 0-1 0 0,-1 0 0 0 0,1 0 0 0 0,0 0 0 0 0,-1 0 1 0 0,1-1-1 0 0,-1 1 0 0 0,0-1 0 0 0,-6-6 27 0 0,6 7-26 0 0,0 1 0 0 0,0-1 0 0 0,0 0 0 0 0,0 0 0 0 0,0 0 0 0 0,0 0 0 0 0,0 0 0 0 0,1 0 0 0 0,-1-1 0 0 0,0 1 0 0 0,1 0 0 0 0,-1 0 0 0 0,1 0 1 0 0,-1-1-1 0 0,1 1 0 0 0,0 0 0 0 0,0-1 0 0 0,-1-1 0 0 0,1 1 22 0 0,-1 0 0 0 0,1 0 1 0 0,-1 0-1 0 0,0 0 0 0 0,0 0 0 0 0,0 0 1 0 0,0 0-1 0 0,0 0 0 0 0,0 0 0 0 0,0 1 1 0 0,-1-1-1 0 0,1 0 0 0 0,-1 1 0 0 0,-1-3 1 0 0,0 1-31 0 0,-1 0 1 0 0,1 0 0 0 0,-1 1 0 0 0,1-1 0 0 0,-1 1 0 0 0,-5-3 0 0 0,7 5-6 0 0,1-1-1 0 0,-1 0 1 0 0,0 1 0 0 0,0-1 0 0 0,0 1 0 0 0,1-1-1 0 0,-1 1 1 0 0,0 0 0 0 0,0 0 0 0 0,0 0-1 0 0,0 0 1 0 0,1 0 0 0 0,-5 1 0 0 0,5 0 10 0 0,-1-1 0 0 0,1 1 0 0 0,-1 0 0 0 0,1 0 0 0 0,0 0 0 0 0,0 0 0 0 0,-1 0 0 0 0,1 0 1 0 0,-2 2-1 0 0,-10 8-4 0 0,4-6 40 0 0,0 0-1 0 0,0 1 1 0 0,0 0 0 0 0,1 1 0 0 0,0 0 0 0 0,-11 12 0 0 0,-4 3 81 0 0,21-20-107 0 0,0-1 0 0 0,1 1 1 0 0,-1-1-1 0 0,1 1 0 0 0,0 0 1 0 0,0 0-1 0 0,-1 0 0 0 0,1 0 1 0 0,0 0-1 0 0,1 0 0 0 0,-1 0 1 0 0,0 0-1 0 0,0 0 0 0 0,1 0 1 0 0,0 0-1 0 0,-1 1 0 0 0,1-1 1 0 0,0 0-1 0 0,0 3 0 0 0,0-4-6 0 0,1 0 1 0 0,-1 0-1 0 0,0 0 0 0 0,1 1 1 0 0,-1-1-1 0 0,1 0 0 0 0,-1 0 0 0 0,1 0 1 0 0,0 0-1 0 0,0 0 0 0 0,-1 0 0 0 0,1 0 1 0 0,1 1-1 0 0,2 3 28 0 0,-2-3-32 0 0,-1 0 0 0 0,0 0 0 0 0,1 0 0 0 0,-1 0 0 0 0,1 0 0 0 0,0-1 0 0 0,-1 1 0 0 0,1 0 1 0 0,0-1-1 0 0,0 0 0 0 0,3 2 0 0 0,3 0-5 0 0,0 0-1 0 0,0-1 1 0 0,14 2 0 0 0,8-3-59 0 0,-7-2 150 0 0,-19 0-66 0 0,0-2-2 0 0,12 0-4 0 0,0-1-53 0 0,-15 1 16 0 0,-1 1 8 0 0,12-11 10 0 0,-10 12 10 0 0,-1-1 1 0 0,1 1-1 0 0,-1-1 0 0 0,0 1 1 0 0,1-1-1 0 0,-1 0 0 0 0,0 1 1 0 0,0-1-1 0 0,0 0 0 0 0,1-2 1 0 0,-2 2-7 0 0,0 1 0 0 0,1 0 0 0 0,-1 0 0 0 0,1 0 0 0 0,0-1 0 0 0,-1 1 0 0 0,1 0 0 0 0,0 0 0 0 0,0 0 0 0 0,0 0 0 0 0,0 0 0 0 0,1-1 0 0 0,-1 1 0 0 0,0 0 0 0 0,0 1 0 0 0,0-1 0 0 0,0 0 0 0 0,-1 0 0 0 0,1 0 0 0 0,0 0 0 0 0,-1 0 0 0 0,1 0 0 0 0,-1 0 0 0 0,1 0 0 0 0,-1 0 0 0 0,1 0 0 0 0,-1 0 0 0 0,1-2 0 0 0,0-31 72 0 0,-1 31-48 0 0,0 1 0 0 0,0-1 0 0 0,-1 0 0 0 0,1 1 0 0 0,-1-1 0 0 0,0 1 0 0 0,0-1 0 0 0,0 1 0 0 0,0-1 0 0 0,0 1 0 0 0,-2-4-1 0 0,1 4-9 0 0,-6-11 101 0 0,8 12-110 0 0,0 1-1 0 0,-1-1 1 0 0,1 1 0 0 0,0-1 0 0 0,0 1 0 0 0,0-1 0 0 0,0 0 0 0 0,0 1-1 0 0,0-1 1 0 0,1 1 0 0 0,-1-1 0 0 0,0 1 0 0 0,0-1 0 0 0,0 1-1 0 0,0-1 1 0 0,1 1 0 0 0,-1-1 0 0 0,0 1 0 0 0,0 0 0 0 0,1-1 0 0 0,-1 1-1 0 0,0-1 1 0 0,1 1 0 0 0,-1 0 0 0 0,0-1 0 0 0,1 1 0 0 0,0-1-1 0 0,-1 0 5 0 0,0 1-1 0 0,-1-1 1 0 0,1 1-1 0 0,0-1 0 0 0,0 1 1 0 0,-1-1-1 0 0,1 1 1 0 0,0-1-1 0 0,-1 1 0 0 0,1-1 1 0 0,-1 1-1 0 0,1-1 1 0 0,0 1-1 0 0,-1 0 0 0 0,1-1 1 0 0,-2 0-1 0 0,2 1-7 0 0,-12-7 73 0 0,8 6-79 0 0,1 1 8 0 0,-3 0 0 0 0,0 0-1 0 0,0 0 0 0 0,0 1 1 0 0,1 0-1 0 0,-1 0 0 0 0,0 0 1 0 0,0 1-1 0 0,1 0 0 0 0,-1 0 0 0 0,1 0 1 0 0,-1 0-1 0 0,1 1 0 0 0,0 0 1 0 0,0 0-1 0 0,0 1 0 0 0,0-1 0 0 0,1 1 1 0 0,-7 7-1 0 0,0 1 64 0 0,0 0-1 0 0,1 1 1 0 0,0 0 0 0 0,1 0-1 0 0,-12 24 1 0 0,17-29-58 0 0,3-6 3 0 0,0 0-1 0 0,0-1 0 0 0,0 1 0 0 0,0 0 0 0 0,0 0 1 0 0,0 0-1 0 0,1 0 0 0 0,-1 0 0 0 0,0 4 0 0 0,2-4-1 0 0,-1 0-1 0 0,0 0 0 0 0,1 0 0 0 0,-1 0 1 0 0,1 0-1 0 0,-1 0 0 0 0,1 0 1 0 0,0 0-1 0 0,0 0 0 0 0,0 0 0 0 0,0-1 1 0 0,0 1-1 0 0,1 0 0 0 0,2 3 0 0 0,-1-3-2 0 0,0 0-1 0 0,0 1 0 0 0,0-1 1 0 0,0 0-1 0 0,1 0 1 0 0,-1-1-1 0 0,0 1 0 0 0,1-1 1 0 0,0 0-1 0 0,-1 1 0 0 0,1-2 1 0 0,4 2-1 0 0,4 0-7 0 0,0 0 0 0 0,18-1 0 0 0,3-1-77 0 0,0-3 0 0 0,36-6 0 0 0,-31-6 68 0 0,-34 14 18 0 0,0 0-1 0 0,0 0 0 0 0,0-1 1 0 0,-1 1-1 0 0,1-1 1 0 0,-1 0-1 0 0,1 0 0 0 0,5-4 1 0 0,-8 5 13 0 0,1-1 1 0 0,0 1-1 0 0,-1-1 1 0 0,0 1-1 0 0,1-1 1 0 0,-1 1 0 0 0,0-1-1 0 0,0 0 1 0 0,0 0-1 0 0,0 1 1 0 0,0-1-1 0 0,0 0 1 0 0,0 0 0 0 0,-1 0-1 0 0,1 0 1 0 0,-1 0-1 0 0,0 0 1 0 0,1-4-1 0 0,2-7 110 0 0,-3 12-123 0 0,1 0 0 0 0,-1 0 0 0 0,0 0 0 0 0,0 0 1 0 0,1 1-1 0 0,-1-1 0 0 0,0 0 0 0 0,0 0 0 0 0,0 0 1 0 0,0 0-1 0 0,0 0 0 0 0,0 0 0 0 0,0 0 0 0 0,0 0 0 0 0,0 0 1 0 0,-1 0-1 0 0,1 0 0 0 0,0 0 0 0 0,-1 1 0 0 0,1-2 0 0 0,-26-41 207 0 0,24 40-206 0 0,0 0 1 0 0,-1 0-1 0 0,1 1 1 0 0,-1-1-1 0 0,0 1 0 0 0,0 0 1 0 0,1 0-1 0 0,-1 0 1 0 0,-1 0-1 0 0,1 0 1 0 0,0 1-1 0 0,0-1 1 0 0,-1 1-1 0 0,1 0 0 0 0,0 0 1 0 0,-1 0-1 0 0,1 1 1 0 0,-1-1-1 0 0,0 1 1 0 0,1-1-1 0 0,-1 1 1 0 0,1 1-1 0 0,-7 0 0 0 0,-2 2-8 0 0,7 0 0 0 0,0 0 0 0 0,1 0 0 0 0,0 1 0 0 0,-1-1 0 0 0,1 1 0 0 0,1 0 0 0 0,-1 0 0 0 0,-5 8 0 0 0,3-3 0 0 0,1 0 0 0 0,0 0 0 0 0,-6 15 0 0 0,6-10 0 0 0,2-1 0 0 0,-4 26 0 0 0,4-20 0 0 0,3-18 0 0 0,-1 0 0 0 0,1 0 0 0 0,0 0 0 0 0,0 0 0 0 0,0 0 0 0 0,0 0 0 0 0,0-1 0 0 0,1 1 0 0 0,-1 0 0 0 0,0 0 0 0 0,0 0 0 0 0,1 0 0 0 0,-1 0 0 0 0,0 0 0 0 0,1-1 0 0 0,-1 1 0 0 0,1 0 0 0 0,-1 0 0 0 0,1-1 0 0 0,-1 1 0 0 0,2 1 0 0 0,5 10 0 0 0,-7-12 0 0 0,0 1 0 0 0,0-1 0 0 0,0 1 0 0 0,0 0 0 0 0,0-1 0 0 0,0 1 0 0 0,0-1 0 0 0,0 1 0 0 0,0 0 0 0 0,1-1 0 0 0,-1 1 0 0 0,0-1 0 0 0,1 1 0 0 0,-1-1 0 0 0,0 1 0 0 0,1-1 0 0 0,-1 1 0 0 0,0-1 0 0 0,1 1 0 0 0,-1-1 0 0 0,1 1 0 0 0,0 0 0 0 0,1 0 0 0 0,9 3 0 0 0,-7-3 0 0 0,3 0 0 0 0,15-7 0 0 0,-14 4-3 0 0,-5 1 7 0 0,0 0 1 0 0,0 1-1 0 0,0-1 1 0 0,0-1-1 0 0,0 1 1 0 0,0 0-1 0 0,0-1 1 0 0,0 1-1 0 0,0-1 1 0 0,-1 0-1 0 0,1 0 1 0 0,-1 0-1 0 0,0 0 1 0 0,3-3-1 0 0,9-12 2 0 0,-11 15 11 0 0,-1 0 1 0 0,0 0-1 0 0,0 0 1 0 0,0 0 0 0 0,-1 0-1 0 0,1-1 1 0 0,0 1-1 0 0,-1 0 1 0 0,0-1-1 0 0,1 0 1 0 0,-1 1 0 0 0,0-1-1 0 0,0 0 1 0 0,-1 0-1 0 0,1 1 1 0 0,0-4-1 0 0,1-9 101 0 0,-2 14-100 0 0,0-1-1 0 0,1 1 0 0 0,-1-1 0 0 0,0 1 0 0 0,0-1 0 0 0,0 1 0 0 0,0-1 1 0 0,0 0-1 0 0,0 1 0 0 0,-1-1 0 0 0,1 1 0 0 0,0-1 0 0 0,-1 1 0 0 0,1 0 0 0 0,-1-1 1 0 0,0-1-1 0 0,-3-4 91 0 0,0 0 1 0 0,1 0 0 0 0,-4-16-1 0 0,5 20-92 0 0,0 0 0 0 0,0 0 0 0 0,0-1-1 0 0,0 1 1 0 0,0 0 0 0 0,-1 1 0 0 0,0-1-1 0 0,1 0 1 0 0,-6-3 0 0 0,-11-12 38 0 0,17 15-45 0 0,-1 1 0 0 0,1-1-1 0 0,-1 1 1 0 0,0-1-1 0 0,0 1 1 0 0,-1 0 0 0 0,1 0-1 0 0,0 0 1 0 0,-1 0-1 0 0,1 1 1 0 0,-1 0 0 0 0,1-1-1 0 0,-1 1 1 0 0,0 1-1 0 0,0-1 1 0 0,1 0 0 0 0,-1 1-1 0 0,0 0 1 0 0,0 0-1 0 0,1 0 1 0 0,-7 1 0 0 0,4 0-10 0 0,0 0 0 0 0,0 0 0 0 0,0 0-1 0 0,0 1 1 0 0,0 0 0 0 0,0 1 0 0 0,1-1 0 0 0,-1 1 0 0 0,1 0 0 0 0,-1 0 0 0 0,1 1 0 0 0,-6 5 0 0 0,6-5 1 0 0,1 0 0 0 0,-1 0 0 0 0,1 1 0 0 0,0-1 0 0 0,0 1 0 0 0,1 0 0 0 0,-1 1 0 0 0,1-1 0 0 0,0 0 0 0 0,1 1 0 0 0,-5 11 0 0 0,5-8 0 0 0,1-6 0 0 0,0 1 0 0 0,0-1 0 0 0,1 1 0 0 0,-1-1 0 0 0,1 0 0 0 0,0 1 0 0 0,0-1 0 0 0,0 1 0 0 0,0-1 0 0 0,0 1 0 0 0,1-1 0 0 0,1 7 0 0 0,5 6-9 0 0,-4-9 14 0 0,0-1 0 0 0,0 0 0 0 0,7 10 0 0 0,-8-13-14 0 0,0-1-1 0 0,0 0 1 0 0,0 0-1 0 0,0-1 0 0 0,0 1 1 0 0,0 0-1 0 0,0-1 1 0 0,1 1-1 0 0,-1-1 1 0 0,1 0-1 0 0,-1 1 1 0 0,6 0-1 0 0,-3-1-14 0 0,1 0 0 0 0,-1 0 0 0 0,0 0 0 0 0,0-1 0 0 0,0 0 0 0 0,0 0 0 0 0,0-1 1 0 0,6 0-1 0 0,39-12 8 0 0,-45 11 7 0 0,0 0 0 0 0,0 0-1 0 0,-1 0 1 0 0,1-1-1 0 0,-1 1 1 0 0,1-1 0 0 0,-1 0-1 0 0,0-1 1 0 0,0 1-1 0 0,0-1 1 0 0,-1 0-1 0 0,1 0 1 0 0,-1 0 0 0 0,0 0-1 0 0,0 0 1 0 0,3-8-1 0 0,2-4 47 0 0,-7 14-22 0 0,0 1-1 0 0,0-1 0 0 0,-1 1 1 0 0,1-1-1 0 0,0 1 0 0 0,-1-1 0 0 0,1 0 1 0 0,-1 1-1 0 0,1-1 0 0 0,-1 0 1 0 0,0 1-1 0 0,0-1 0 0 0,0 0 0 0 0,0 0 1 0 0,0 1-1 0 0,-1-4 0 0 0,1-9 83 0 0,0 12-82 0 0,0 0-1 0 0,0 1 0 0 0,0-1 1 0 0,0 0-1 0 0,0 1 0 0 0,-1-1 1 0 0,1 0-1 0 0,0 1 0 0 0,-1-1 1 0 0,1 1-1 0 0,-1-1 0 0 0,1 0 1 0 0,-1 1-1 0 0,-2-3 0 0 0,-6-8 105 0 0,4 5-73 0 0,0 0-1 0 0,-1 1 1 0 0,0-1 0 0 0,-6-5 0 0 0,9 10-45 0 0,1 1 1 0 0,0-1 0 0 0,-1 1-1 0 0,0-1 1 0 0,1 1 0 0 0,-1 0-1 0 0,0 0 1 0 0,1 0 0 0 0,-1 0 0 0 0,0 1-1 0 0,0-1 1 0 0,0 1 0 0 0,0-1-1 0 0,0 1 1 0 0,0 0 0 0 0,-4 1-1 0 0,-3 0-8 0 0,0 1 1 0 0,0 0-1 0 0,0 0 0 0 0,0 1 0 0 0,-16 8 0 0 0,21-9 5 0 0,1 0 0 0 0,0 0 0 0 0,0 1 0 0 0,0 0 0 0 0,0-1 0 0 0,0 1 0 0 0,1 1 0 0 0,-1-1 0 0 0,1 0 0 0 0,0 1-1 0 0,0 0 1 0 0,0 0 0 0 0,1 0 0 0 0,-5 8 0 0 0,-15 30 13 0 0,22-41-8 0 0,-1 0-1 0 0,1 0 1 0 0,0 0 0 0 0,0 0-1 0 0,-1 0 1 0 0,1 0 0 0 0,0 0-1 0 0,0 0 1 0 0,0 0-1 0 0,0 0 1 0 0,0 0 0 0 0,0 0-1 0 0,0 0 1 0 0,1 0 0 0 0,-1 0-1 0 0,0 0 1 0 0,0-1 0 0 0,1 1-1 0 0,0 2 1 0 0,2 10-3 0 0,-1-4 0 0 0,0-6 0 0 0,18 12-10 0 0,-17-13-9 0 0,0-1 0 0 0,0 0 1 0 0,0 1-1 0 0,0-1 1 0 0,1-1-1 0 0,-1 1 0 0 0,0 0 1 0 0,0-1-1 0 0,1 0 0 0 0,-1 1 1 0 0,0-1-1 0 0,0 0 0 0 0,1-1 1 0 0,3 0-1 0 0,5-1-68 0 0,0-1-1 0 0,14-5 0 0 0,-20 6 57 0 0,0-1 14 0 0,0 0 0 0 0,0 0 0 0 0,0-1 0 0 0,7-5 0 0 0,0 0 68 0 0,-10 7-51 0 0,0-1 1 0 0,0 1 0 0 0,-1 0-1 0 0,1-1 1 0 0,-1 0-1 0 0,0 0 1 0 0,3-3-1 0 0,-4 4 28 0 0,0 1-1 0 0,0-1 0 0 0,0 0 0 0 0,0 0 0 0 0,-1 0 0 0 0,1 1 0 0 0,0-1 0 0 0,-1 0 0 0 0,1 0 0 0 0,-1 0 0 0 0,0 0 0 0 0,0 0 0 0 0,1 0 0 0 0,-1-2 0 0 0,-2-7 169 0 0,2 10-182 0 0,0 0 1 0 0,0 0-1 0 0,0 0 1 0 0,0 0-1 0 0,0 0 1 0 0,0 0 0 0 0,-1 0-1 0 0,1 0 1 0 0,0 1-1 0 0,-1-1 1 0 0,1 0-1 0 0,0 0 1 0 0,-1 0 0 0 0,1 0-1 0 0,-1 0 1 0 0,0 1-1 0 0,1-1 1 0 0,-2-1-1 0 0,0 1 84 0 0,-16-3 60 0 0,14 3-158 0 0,-1 1 0 0 0,0 1 0 0 0,0-1 0 0 0,1 0 0 0 0,-1 1 0 0 0,1 0 0 0 0,-1 0 0 0 0,1 1 0 0 0,-1-1 0 0 0,1 1 0 0 0,-9 4 0 0 0,1-1 0 0 0,8-2 0 0 0,0 0-1 0 0,0 0 0 0 0,1 0 0 0 0,-1 0 0 0 0,1 1 1 0 0,0-1-1 0 0,0 1 0 0 0,0 0 0 0 0,0-1 0 0 0,1 2 1 0 0,-4 5-1 0 0,5-8-2 0 0,-1 2-2 0 0,0 1 0 0 0,1-1-1 0 0,-1 0 1 0 0,1 1 0 0 0,0-1-1 0 0,0 1 1 0 0,0-1 0 0 0,1 1-1 0 0,0 0 1 0 0,0 8 0 0 0,0-9 3 0 0,2 7 2 0 0,0-9-1 0 0,-1-1 3 0 0,19 11-13 0 0,22 9-103 0 0,-40-21 114 0 0,0 1-1 0 0,1 0 0 0 0,-1 0 0 0 0,0-1 0 0 0,1 1 0 0 0,-1-1 0 0 0,0 0 0 0 0,1 0 1 0 0,-1 0-1 0 0,1 0 0 0 0,-1 0 0 0 0,0 0 0 0 0,4-1 0 0 0,-5 1 1 0 0,0 0 0 0 0,-1 0 0 0 0,1 0 0 0 0,0 0 0 0 0,-1 0 0 0 0,1-1 0 0 0,-1 1 0 0 0,1 0 0 0 0,0 0 0 0 0,-1 0 0 0 0,1-1 0 0 0,-1 1 0 0 0,1 0 0 0 0,0 0 0 0 0,-1-1 0 0 0,1 1 0 0 0,-1-1 0 0 0,1 1 0 0 0,-1 0 0 0 0,1-2 0 0 0,2 0 0 0 0,11-3 0 0 0,-5-1 0 0 0,0-4 57 0 0,0-1 0 0 0,0 1 0 0 0,-2-2 0 0 0,1 1 0 0 0,7-16 0 0 0,-15 25-53 0 0,0 1 0 0 0,1 0 0 0 0,-1 0 0 0 0,0 0 1 0 0,0 0-1 0 0,0-1 0 0 0,0 1 0 0 0,0 0 0 0 0,0 0 1 0 0,0 0-1 0 0,0-1 0 0 0,0 1 0 0 0,0 0 0 0 0,-1 0 1 0 0,0-2-1 0 0,1 2 6 0 0,-1-1 1 0 0,1 0-1 0 0,-1 1 1 0 0,1-1-1 0 0,0 0 1 0 0,0 1-1 0 0,0-1 1 0 0,0 0-1 0 0,0-2 1 0 0,1 2 0 0 0,-1 0 0 0 0,1 0 1 0 0,-1 0-1 0 0,0 0 0 0 0,1 0 0 0 0,-1 0 1 0 0,0 0-1 0 0,-1 0 0 0 0,1 0 1 0 0,0 0-1 0 0,0 0 0 0 0,-1 0 1 0 0,1 0-1 0 0,-1 0 0 0 0,0 0 0 0 0,0 0 1 0 0,1 0-1 0 0,-3-2 0 0 0,-3-8 46 0 0,5 10-55 0 0,0 0-1 0 0,0 0 1 0 0,0 0-1 0 0,0 1 1 0 0,0-1-1 0 0,0 0 1 0 0,0 1-1 0 0,-1-1 1 0 0,-1-1-1 0 0,-21-12-1 0 0,23 14 0 0 0,1 1 0 0 0,-1-1 0 0 0,1 1 0 0 0,-1-1 0 0 0,1 1 0 0 0,-1-1 0 0 0,1 1 0 0 0,-1-1 0 0 0,1 1 0 0 0,-1 0 0 0 0,1-1 0 0 0,-1 1 0 0 0,0 0 0 0 0,1 0 0 0 0,-1 0 0 0 0,0-1 0 0 0,1 1 0 0 0,-1 0 0 0 0,0 0 0 0 0,1 0 0 0 0,-1 0 0 0 0,0 0 0 0 0,1 0 0 0 0,-1 0 0 0 0,-1 1 0 0 0,-1-1 0 0 0,-2 0 0 0 0,0 0 0 0 0,0 1 0 0 0,0-1 0 0 0,0 1 0 0 0,0 0 0 0 0,0 0 0 0 0,0 0 0 0 0,0 1 0 0 0,1 0 0 0 0,-1 0 0 0 0,0 0 0 0 0,1 1 0 0 0,0-1 0 0 0,0 1 0 0 0,-1 0 0 0 0,2 0 0 0 0,-1 0 0 0 0,0 1 0 0 0,1 0 0 0 0,-5 4 0 0 0,-10 17 0 0 0,15-22 0 0 0,0 1 0 0 0,-1 0 0 0 0,1-1 0 0 0,1 2 0 0 0,-1-1 0 0 0,1 0 0 0 0,-1 0 0 0 0,1 1 0 0 0,1-1 0 0 0,-1 1 0 0 0,0 0 0 0 0,1-1 0 0 0,-1 7 0 0 0,2 3 0 0 0,-1-11 0 0 0,1-1 0 0 0,0 1 0 0 0,0 0 0 0 0,0 0 0 0 0,0-1 0 0 0,0 1 0 0 0,1 0 0 0 0,-1-1 0 0 0,1 1 0 0 0,0-1 0 0 0,-1 1 0 0 0,1-1 0 0 0,0 1 0 0 0,3 4 0 0 0,4 7 10 0 0,-7-12-13 0 0,-1 0 1 0 0,1 0-1 0 0,0 0 0 0 0,0-1 1 0 0,0 1-1 0 0,0 0 1 0 0,0-1-1 0 0,0 1 0 0 0,1-1 1 0 0,-1 0-1 0 0,0 1 0 0 0,1-1 1 0 0,-1 0-1 0 0,1 0 0 0 0,0 1 1 0 0,-1-1-1 0 0,1-1 1 0 0,0 1-1 0 0,-1 0 0 0 0,1 0 1 0 0,0-1-1 0 0,0 1 0 0 0,0-1 1 0 0,0 1-1 0 0,0-1 0 0 0,0 0 1 0 0,-1 0-1 0 0,1 1 1 0 0,0-1-1 0 0,4-1 0 0 0,13 0 3 0 0,-5-2 0 0 0,0-5 0 0 0,0 1 26 0 0,0 0 0 0 0,-1-1 0 0 0,0-1 0 0 0,13-12 0 0 0,-14 10 36 0 0,-8 8-85 0 0,0 0 0 0 0,-1 0 0 0 0,1 0 0 0 0,-1-1 0 0 0,0 0 0 0 0,-1 1 0 0 0,1-1 0 0 0,0 0 0 0 0,1-5 0 0 0,5-8-61 0 0,-7 15 83 0 0,-1 0 0 0 0,0 0 0 0 0,1-1 0 0 0,-1 1 0 0 0,0 0 0 0 0,0-1 1 0 0,-1 1-1 0 0,1-1 0 0 0,0 1 0 0 0,-1-1 0 0 0,1 0 0 0 0,-1 1 0 0 0,0-1 0 0 0,0-4 0 0 0,-1-10 48 0 0,1 15-24 0 0,0 0 0 0 0,0 0 0 0 0,0 0 0 0 0,-1 0 0 0 0,1-1 1 0 0,0 1-1 0 0,-1 0 0 0 0,1 0 0 0 0,-1 0 0 0 0,0 0 0 0 0,0 0 1 0 0,0 0-1 0 0,0 0 0 0 0,0 0 0 0 0,0 0 0 0 0,-2-1 0 0 0,-3-4 54 0 0,3 3-55 0 0,0 0-1 0 0,0 1 0 0 0,0 0 0 0 0,0 0 0 0 0,-1 0 0 0 0,0 0 1 0 0,-5-3-1 0 0,6 4-2 0 0,0 1 0 0 0,-1 0 0 0 0,1 0 0 0 0,0 1 0 0 0,-1-1 0 0 0,1 1 0 0 0,-1-1 0 0 0,1 1 0 0 0,-1 0-1 0 0,1 0 1 0 0,-1 1 0 0 0,1-1 0 0 0,-6 2 0 0 0,0 0-16 0 0,0 1-1 0 0,1 0 0 0 0,0 0 0 0 0,-1 1 0 0 0,1-1 1 0 0,1 2-1 0 0,-1-1 0 0 0,-11 10 0 0 0,13-9-2 0 0,0-1 0 0 0,1 1-1 0 0,0 1 1 0 0,0-1 0 0 0,1 1-1 0 0,-1 0 1 0 0,1 0 0 0 0,0 0-1 0 0,1 1 1 0 0,-1-1 0 0 0,-1 8-1 0 0,-4 7 1 0 0,7-18 0 0 0,1-1 0 0 0,-1 1 0 0 0,1 0 0 0 0,0 0 0 0 0,0-1 0 0 0,0 1 0 0 0,1 0 0 0 0,-1 0 0 0 0,1 0 0 0 0,-1 0 0 0 0,1 0 0 0 0,0 0 0 0 0,0 0 0 0 0,0 0 0 0 0,1 4 0 0 0,3 15 18 0 0,-4-19-14 0 0,0-1 0 0 0,0 0 0 0 0,0 0 0 0 0,1 0 0 0 0,-1 0 0 0 0,1 0 0 0 0,1 4 0 0 0,0-2-5 0 0,0-1 1 0 0,0 0-1 0 0,0 0 1 0 0,1 0-1 0 0,0 0 1 0 0,-1-1-1 0 0,5 4 1 0 0,-3-3-23 0 0,-1-1 1 0 0,1 1 0 0 0,0-1-1 0 0,0-1 1 0 0,0 1 0 0 0,0 0 0 0 0,0-1-1 0 0,0 0 1 0 0,0 0 0 0 0,8 1-1 0 0,4-2-37 0 0,-1-3 57 0 0,0-1 0 0 0,-1 0 0 0 0,23-11 0 0 0,-27 11 5 0 0,0 0 0 0 0,-1-1 0 0 0,15-10 0 0 0,-21 13 5 0 0,-1 0 0 0 0,1 0 1 0 0,-1-1-1 0 0,1 1 0 0 0,-1-1 1 0 0,0 1-1 0 0,0-1 0 0 0,0 0 0 0 0,0 0 1 0 0,-1 0-1 0 0,1 0 0 0 0,-1 0 0 0 0,1 0 1 0 0,-1 0-1 0 0,1-6 0 0 0,4-8 45 0 0,-5 15-40 0 0,0 0-1 0 0,0 0 0 0 0,-1 0 0 0 0,1 0 0 0 0,0 0 1 0 0,-1-1-1 0 0,1 1 0 0 0,-1 0 0 0 0,0 0 0 0 0,0 0 1 0 0,0 0-1 0 0,0 0 0 0 0,0-1 0 0 0,-1-2 0 0 0,-1 0 3 0 0,-1-1-1 0 0,0 1 0 0 0,-1 0 1 0 0,1 0-1 0 0,-1 1 0 0 0,0-1 1 0 0,0 1-1 0 0,-1 0 0 0 0,1 0 1 0 0,-1 0-1 0 0,0 1 0 0 0,0-1 1 0 0,0 1-1 0 0,-10-4 0 0 0,-3 2-13 0 0,13 6 0 0 0,1 0 0 0 0,-3 0-11 0 0,1 0 1 0 0,0 0-1 0 0,0 1 0 0 0,0 0 0 0 0,0 0 0 0 0,0 1 1 0 0,0-1-1 0 0,-7 5 0 0 0,-2 4-42 0 0,-22 17 1 0 0,35-26 47 0 0,0 0 0 0 0,0 0 0 0 0,1 0 0 0 0,-1 0 0 0 0,1 0 0 0 0,0 0 0 0 0,-1 1 0 0 0,1-1 1 0 0,0 0-1 0 0,-1 4 0 0 0,-5 10 5 0 0,3-11 0 0 0,-2 3 0 0 0,6-6 0 0 0,0 0 0 0 0,-1 1 0 0 0,1-1 0 0 0,0 0 0 0 0,1 0 0 0 0,-1 0 0 0 0,0 0 0 0 0,1 2 0 0 0,5 14-1 0 0,0-14 7 0 0,-6-4-9 0 0,1 0 0 0 0,-1 0 0 0 0,0 0 1 0 0,1 0-1 0 0,-1 0 0 0 0,1 1 1 0 0,-1-1-1 0 0,0 0 0 0 0,1 0 1 0 0,-1 1-1 0 0,0-1 0 0 0,0 0 1 0 0,1 0-1 0 0,-1 1 0 0 0,0-1 1 0 0,1 0-1 0 0,-1 1 0 0 0,0-1 1 0 0,0 0-1 0 0,0 1 0 0 0,1-1 1 0 0,-1 1-1 0 0,0 0 0 0 0,1 0-6 0 0,0 0 0 0 0,0 0 0 0 0,0 0 0 0 0,0 0 0 0 0,0 0 1 0 0,1 0-1 0 0,-1 0 0 0 0,0 0 0 0 0,0 0 0 0 0,1 0 0 0 0,-1-1 0 0 0,1 1 0 0 0,-1 0 0 0 0,1-1 0 0 0,-1 1 0 0 0,1-1 0 0 0,-1 0 0 0 0,1 0 0 0 0,-1 1 0 0 0,3-1 0 0 0,3 0-29 0 0,0 1 0 0 0,0-1 0 0 0,10-1 0 0 0,-12 0 6 0 0,-2 1 20 0 0,-1 0 1 0 0,1-1-1 0 0,-1 1 1 0 0,1-1-1 0 0,-1 1 1 0 0,1-1 0 0 0,3-2-1 0 0,-2 1 26 0 0,0-1 1 0 0,0-1-1 0 0,-1 1 0 0 0,1 0 0 0 0,4-6 1 0 0,-3 1 50 0 0,-2 0-40 0 0,-5 1 41 0 0,1 6 31 0 0,0 1-1 0 0,-9 0-133 0 0,0 0 0 0 0,1 1 0 0 0,-1 0 0 0 0,1 1 0 0 0,0 0 0 0 0,-1 1 0 0 0,1 0 0 0 0,0 0 0 0 0,0 1 0 0 0,-13 7 0 0 0,-1-2-1735 0 0,16-5 32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3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 3224 0 0,'0'0'1280'0'0,"1"0"-1123"0"0,-1 0 0 0 0,0 0 0 0 0,1 0 0 0 0,-1 0 0 0 0,1 0 0 0 0,-1 0-1 0 0,0 0 1 0 0,1 0 0 0 0,-1 1 0 0 0,1-1 0 0 0,-1 0 0 0 0,0 0 0 0 0,1 0 0 0 0,-1 1 0 0 0,0-1 0 0 0,1 0 0 0 0,-1 0 0 0 0,0 1 0 0 0,1-1 0 0 0,-1 1 0 0 0,-1 0-37 0 0,1-1 1 0 0,-1 1 0 0 0,1 0 0 0 0,-1 0-1 0 0,0 0 1 0 0,1 0 0 0 0,0 0-1 0 0,-1 0 1 0 0,1 0 0 0 0,-1 0-1 0 0,1 0 1 0 0,0 0 0 0 0,0 0-1 0 0,0 0 1 0 0,0 0 0 0 0,0 0-1 0 0,0 0 1 0 0,0 0 0 0 0,0 0 0 0 0,0 0-1 0 0,0 0 1 0 0,0 0 0 0 0,1 0-1 0 0,-1 1 1 0 0,1 18 598 0 0,-1-15-536 0 0,0 0 1 0 0,0 0-1 0 0,0 0 0 0 0,0 0 1 0 0,2 6-1 0 0,-1-7-57 0 0,0 1 0 0 0,0-1 0 0 0,-1 0 0 0 0,0 1 0 0 0,0-1 0 0 0,-1 8 0 0 0,-2 0 101 0 0,2-9-163 0 0,0 0 0 0 0,1 0 0 0 0,-1 0 0 0 0,0 0 1 0 0,1 0-1 0 0,0 0 0 0 0,0 1 0 0 0,0-1 0 0 0,1 4 0 0 0,1 5 138 0 0,0-7-102 0 0,-1-1 0 0 0,-1 1 0 0 0,1 0 0 0 0,0 1 0 0 0,-1-1 0 0 0,-1 9 0 0 0,1-10-40 0 0,-3 10 170 0 0,1 0 0 0 0,0 0 0 0 0,2 0 0 0 0,0 15 0 0 0,2 9 259 0 0,-4 55 1 0 0,2-87-449 0 0,0 0 0 0 0,1 0 0 0 0,-1 0 0 0 0,3 8 0 0 0,-2-9-15 0 0,0-1 0 0 0,0 0 0 0 0,0 0 1 0 0,-1 1-1 0 0,0-1 0 0 0,0 0 1 0 0,0 1-1 0 0,-2 7 0 0 0,-3 5-2 0 0,3-13-24 0 0,0 0 1 0 0,1 0-1 0 0,0 1 0 0 0,0-1 0 0 0,0 0 0 0 0,0 7 0 0 0,3 73 72 0 0,3-60-28 0 0,-1-4 19 0 0,-4-20-61 0 0,0 1 1 0 0,0 0 0 0 0,0-1-1 0 0,0 1 1 0 0,0 0-1 0 0,0-1 1 0 0,-1 1-1 0 0,1 0 1 0 0,0-1 0 0 0,0 1-1 0 0,-1 0 1 0 0,1-1-1 0 0,0 1 1 0 0,-1-1-1 0 0,1 1 1 0 0,0-1-1 0 0,-1 1 1 0 0,1-1 0 0 0,-1 1-1 0 0,1-1 1 0 0,-1 1-1 0 0,0 0 1 0 0,2 0 61 0 0,4 4-106 0 0,-5-5 39 0 0,0 0 0 0 0,0 0-1 0 0,0 0 1 0 0,0 0-1 0 0,0 0 1 0 0,0 1-1 0 0,0-1 1 0 0,0 0-1 0 0,0 0 1 0 0,1 0 0 0 0,-1 0-1 0 0,0 0 1 0 0,0 0-1 0 0,0 0 1 0 0,0 0-1 0 0,0 0 1 0 0,0 1 0 0 0,-1-1-1 0 0,1 0 1 0 0,0 0-1 0 0,0 0 1 0 0,0 0-1 0 0,0 0 1 0 0,0 0-1 0 0,0 0 1 0 0,0 0 0 0 0,0 0-1 0 0,0 0 1 0 0,0 1-1 0 0,0-1 1 0 0,0 0-1 0 0,0 0 1 0 0,0 0 0 0 0,0 0-1 0 0,0 0 1 0 0,0 0-1 0 0,0 0 1 0 0,-1 0-1 0 0,1 0 1 0 0,0 0-1 0 0,0 0 1 0 0,0 0 0 0 0,0 0-1 0 0,0 0 1 0 0,0 0-1 0 0,0 0 1 0 0,0 0-1 0 0,0 0 1 0 0,-1 0 0 0 0,1 0-1 0 0,0 0 1 0 0,0 0-1 0 0,0 0 1 0 0,0 0-1 0 0,0 0 1 0 0,0 0-1 0 0,0 0 1 0 0,0 0 0 0 0,0 0-1 0 0,0 0 1 0 0,-1 0-1 0 0,1 0 1 0 0,0 0-1 0 0,-1-2-1601 0 0,0-13 814 0 0,1 12 574 0 0,0 1 0 0 0,-1-1-1 0 0,1 0 1 0 0,0 0 0 0 0,-1 1-1 0 0,0-1 1 0 0,0 0 0 0 0,1 1 0 0 0,-3-4-1 0 0,2 5 39 0 0,0-1-1 0 0,0 1 1 0 0,0-1-1 0 0,0 1 1 0 0,0-1-1 0 0,1 1 1 0 0,-1-1-1 0 0,0 0 1 0 0,1 1-1 0 0,-1-1 1 0 0,1 0-1 0 0,0 1 1 0 0,-1-1-1 0 0,1 0 1 0 0,0 0-1 0 0,0 1 1 0 0,0-1-1 0 0,1 0 1 0 0,-1 0 0 0 0,1-2-1 0 0,3-8-3489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9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1 139 6416 0 0,'0'0'297'0'0,"0"-1"-9"0"0,1 1-284 0 0,-1-1-1 0 0,0 1 1 0 0,1 0-1 0 0,-1 0 1 0 0,0-1-1 0 0,0 1 1 0 0,0 0-1 0 0,1-1 1 0 0,-1 1-1 0 0,0 0 1 0 0,0-1-1 0 0,0 1 1 0 0,0 0-1 0 0,0-1 1 0 0,0 1-1 0 0,0-1 1 0 0,0 1-1 0 0,0 0 1 0 0,0-1-1 0 0,0 1 1 0 0,0 0-1 0 0,0-1 1 0 0,0 1-1 0 0,0 0 1 0 0,0-1-1 0 0,0 1 1 0 0,0-1-1 0 0,0 1 1 0 0,0 0-1 0 0,-1-1 1 0 0,1 1-1 0 0,0-1 0 0 0,0 1 1 0 0,-1 0-1 0 0,1-1 1 0 0,0 1-1 0 0,0 0 1 0 0,0-1-1 0 0,0 1 1 0 0,0-1-1 0 0,0 1 1 0 0,0 0-1 0 0,0-1 1 0 0,0 1-1 0 0,0-1 1 0 0,0 1-1 0 0,0 0 1 0 0,0-1-1 0 0,0 1 1 0 0,0-1-1 0 0,0 0 0 0 0,6-8 282 0 0,-4 7-131 0 0,-1-1 0 0 0,1 1 0 0 0,-1-1-1 0 0,0 1 1 0 0,1-1 0 0 0,0-4 0 0 0,0 3 39 0 0,-1 0 1 0 0,1 1-1 0 0,0-1 1 0 0,0 1-1 0 0,0-1 1 0 0,0 1-1 0 0,4-4 1 0 0,5-7 418 0 0,-10 13-563 0 0,-1 0 1 0 0,1 0 0 0 0,0 0-1 0 0,0 1 1 0 0,0-1-1 0 0,0 0 1 0 0,0 0 0 0 0,0 0-1 0 0,0 1 1 0 0,0-1 0 0 0,2 0-1 0 0,-2 1-14 0 0,0-1 0 0 0,-1 1 1 0 0,1-1-1 0 0,0 1 0 0 0,0-1 0 0 0,0 1 0 0 0,0-1 0 0 0,-1 1 0 0 0,1-1 0 0 0,0 0 0 0 0,-1 0 1 0 0,2-1-1 0 0,-1 0 5 0 0,1 1 1 0 0,-1-1 0 0 0,1 0-1 0 0,-1 1 1 0 0,1-1-1 0 0,0 1 1 0 0,0 0 0 0 0,0-1-1 0 0,0 1 1 0 0,0 0 0 0 0,0 0-1 0 0,0 0 1 0 0,0 0-1 0 0,0 1 1 0 0,0-1 0 0 0,0 1-1 0 0,0-1 1 0 0,1 1 0 0 0,-1 0-1 0 0,0 0 1 0 0,0-1-1 0 0,0 2 1 0 0,1-1 0 0 0,-1 0-1 0 0,3 1 1 0 0,3 0 23 0 0,1 1 1 0 0,-1 0-1 0 0,1 0 0 0 0,-1 1 1 0 0,9 4-1 0 0,-3 0 16 0 0,-2 0 0 0 0,1 2-1 0 0,15 13 1 0 0,-9-8 35 0 0,-14-9-53 0 0,0-1 0 0 0,0 1 0 0 0,8 9 0 0 0,-1-1 34 0 0,-9-10-71 0 0,0 0 1 0 0,0 0 0 0 0,0 0 0 0 0,-1 0 0 0 0,0 1-1 0 0,1-1 1 0 0,-1 1 0 0 0,0-1 0 0 0,-1 1 0 0 0,1 0-1 0 0,-1 0 1 0 0,1-1 0 0 0,-1 1 0 0 0,0 0 0 0 0,-1 0-1 0 0,1 5 1 0 0,2 5 29 0 0,-2-12-41 0 0,0 1-1 0 0,0 0 1 0 0,-1 0 0 0 0,1 0-1 0 0,-1 0 1 0 0,0 0 0 0 0,0-1-1 0 0,0 1 1 0 0,0 0 0 0 0,0 0-1 0 0,-2 4 1 0 0,-2 6 33 0 0,-2-1 1 0 0,1 0-1 0 0,-2 0 1 0 0,0 0-1 0 0,0-1 0 0 0,-11 12 1 0 0,0 0 6 0 0,13-16-39 0 0,0 0 1 0 0,0 0-1 0 0,-1 0 0 0 0,0-1 0 0 0,0 0 0 0 0,0-1 0 0 0,-1 1 1 0 0,0-1-1 0 0,0 0 0 0 0,-9 4 0 0 0,5-5 13 0 0,0 1-1 0 0,-1-1 0 0 0,1-1 1 0 0,-1 0-1 0 0,0-1 1 0 0,-23 2-1 0 0,-19 4 577 0 0,52-8-458 0 0,0 0-86 0 0,-3 0-48 0 0,11 0-12 0 0,6 0 0 0 0,-9-1 0 0 0,0 1 0 0 0,0 0 0 0 0,0 0 0 0 0,0 0 0 0 0,0 1 0 0 0,0-1 0 0 0,-1 1 0 0 0,1-1 0 0 0,0 1 0 0 0,0 0 0 0 0,-1 0 0 0 0,1 0 0 0 0,0 1 0 0 0,-1-1 0 0 0,4 3 0 0 0,11 5 112 0 0,-1 0-1 0 0,0 1 1 0 0,0 1 0 0 0,-1 0 0 0 0,-1 1 0 0 0,14 15 0 0 0,-12-14 36 0 0,-14-12-133 0 0,0 1 1 0 0,1-1 0 0 0,-1 1-1 0 0,0 0 1 0 0,0 0-1 0 0,0 0 1 0 0,2 4-1 0 0,-3-5-15 0 0,-1 0 0 0 0,1 0 0 0 0,-1 0 0 0 0,1-1 0 0 0,0 1 0 0 0,-1 0 0 0 0,1-1 0 0 0,0 1 0 0 0,-1 0 0 0 0,1-1 0 0 0,0 1 0 0 0,1 0 0 0 0,18 12 0 0 0,-11-2 2 0 0,-8-10-5 0 0,0 0-1 0 0,0 1 1 0 0,0-1-1 0 0,0 0 0 0 0,0 1 1 0 0,1-1-1 0 0,-1 0 0 0 0,3 2 1 0 0,12 7-411 0 0,-14-10-923 0 0,6-3-4249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 1 10856 0 0,'-14'11'980'0'0,"18"4"-692"0"0,-5-13-201 0 0,1-1-3 0 0,-1 0 0 0 0,1 0 0 0 0,-1 1 0 0 0,1-1-1 0 0,0 0 1 0 0,0 0 0 0 0,-1 0 0 0 0,1 1 0 0 0,0-1-1 0 0,0 0 1 0 0,0 0 0 0 0,0 1 0 0 0,1-1 0 0 0,-1 0 0 0 0,0 0-1 0 0,0 0 1 0 0,1 1 0 0 0,-1-1 0 0 0,2 2 0 0 0,-2 0 47 0 0,0 0 0 0 0,0-1 0 0 0,1 1 0 0 0,-2 0 0 0 0,1 0 0 0 0,0 0 0 0 0,-1 4 0 0 0,-1 19 437 0 0,6 22-56 0 0,-4-44-495 0 0,1-1 1 0 0,-1 1-1 0 0,1-1 1 0 0,0 0-1 0 0,0 1 1 0 0,0-1 0 0 0,0 0-1 0 0,1 0 1 0 0,1 3-1 0 0,-2-3-16 0 0,1-1 0 0 0,-1 1 0 0 0,0 0 0 0 0,0 0 0 0 0,0-1 0 0 0,0 1 0 0 0,0 0 0 0 0,0 5 0 0 0,-1-5-1 0 0,-1-1 0 0 0,1 0 0 0 0,1 1 0 0 0,-1-1 0 0 0,0 0 0 0 0,1 1 0 0 0,0 3 0 0 0,0-4 0 0 0,1-1 0 0 0,-1 1 0 0 0,0-1 0 0 0,0 0 0 0 0,1 1 0 0 0,-1-1 0 0 0,1 0 0 0 0,2 2 0 0 0,-4-3 0 0 0,1 1 0 0 0,-1-1 0 0 0,1 0 0 0 0,-1 1 0 0 0,1-1 0 0 0,-1 1 0 0 0,1-1 0 0 0,-1 1 0 0 0,0 0 0 0 0,1-1 0 0 0,-1 1 0 0 0,0-1 0 0 0,0 1 0 0 0,1-1 0 0 0,-1 1 0 0 0,0 0 0 0 0,0-1 0 0 0,0 1 0 0 0,0 0 0 0 0,1-1 0 0 0,-1 1 0 0 0,0 0 0 0 0,0-1 0 0 0,-1 2 0 0 0,1-2 0 0 0,0 1 0 0 0,0-1 0 0 0,0 1 0 0 0,0-1 0 0 0,0 1 0 0 0,0-1 0 0 0,0 1 0 0 0,0-1 0 0 0,1 0 0 0 0,-1 1 0 0 0,0-1 0 0 0,0 1 0 0 0,0-1 0 0 0,0 1 0 0 0,1-1 0 0 0,-1 1 0 0 0,0-1 0 0 0,0 0 0 0 0,1 1 0 0 0,-1-1 0 0 0,0 1 0 0 0,1-1 0 0 0,-1 0 0 0 0,0 1 0 0 0,1-1 0 0 0,40 19 10 0 0,-39-18 3 0 0,-1-1 0 0 0,1 0 0 0 0,0 0 0 0 0,-1 1 1 0 0,1-1-1 0 0,0 0 0 0 0,0-1 0 0 0,-1 1 0 0 0,1 0 0 0 0,0 0 0 0 0,-1-1 0 0 0,1 1 0 0 0,0-1 0 0 0,-1 0 0 0 0,4-1 0 0 0,-4 2-1 0 0,68-33 414 0 0,-55 25-381 0 0,-11 3-29 0 0,-2 2-3 0 0,2-1-11 0 0,0 0 0 0 0,0 0-1 0 0,-1 0 1 0 0,0 0-1 0 0,0-1 1 0 0,0 1-1 0 0,0-1 1 0 0,1-7-1 0 0,-2 10-1 0 0,-1-1-1 0 0,0 0 0 0 0,1 1 1 0 0,-1-1-1 0 0,0 0 0 0 0,0 1 0 0 0,-1-1 1 0 0,1 0-1 0 0,-1 1 0 0 0,1-1 0 0 0,-1 1 1 0 0,0-1-1 0 0,0 1 0 0 0,0-1 0 0 0,0 1 1 0 0,-2-4-1 0 0,-19-33-245 0 0,20 37 242 0 0,1-1-1 0 0,-1 1 0 0 0,1-1 0 0 0,0 0 0 0 0,-1 0 0 0 0,2 1 0 0 0,-1-1 0 0 0,0 0 0 0 0,0 0 0 0 0,1 0 0 0 0,0 0 0 0 0,-1-4 0 0 0,2 5 6 0 0,-1-1-2 0 0,-9-5 12 0 0,8 7 42 0 0,2 3 13 0 0,5 5-1 0 0,-1 0-1 0 0,1 1 1 0 0,-2 0 0 0 0,1 0 0 0 0,-1 0 0 0 0,0 0 0 0 0,4 17-1 0 0,4 13 240 0 0,-8-28-232 0 0,-1-1 0 0 0,4 15 0 0 0,-5-11-8 0 0,1-1 0 0 0,9 22 0 0 0,-6-7-64 0 0,-6-24 0 0 0,1 1 0 0 0,-1 0 0 0 0,1-1 0 0 0,0 1 0 0 0,0 0 0 0 0,3 4 0 0 0,3 2-28 0 0,-5-8-121 0 0,4 0-174 0 0,5-4-4376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1 456 0 0,'0'2'11260'0'0,"3"14"-10050"0"0,14 86 1496 0 0,-14-80-2439 0 0,1-1 1 0 0,11 33-1 0 0,3 18-46 0 0,-1 6-87 0 0,-2-26-124 0 0,-15-47-27 0 0,2 0 0 0 0,-1 0-1 0 0,1 0 1 0 0,3 8-1 0 0,-1-4-127 0 0,-3-7 34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4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170 266 4608 0 0,'0'0'208'0'0,"2"0"-9"0"0,19-7 94 0 0,-18 6 1009 0 0,-2 0-744 0 0,1-1-1 0 0,-1 0 1 0 0,1 1-1 0 0,0-1 1 0 0,-1 1-1 0 0,1 0 1 0 0,2-2-1 0 0,-1 2 159 0 0,5-5-79 0 0,-4 5-531 0 0,-1-1 1 0 0,0 0-1 0 0,0 0 1 0 0,0-1 0 0 0,0 1-1 0 0,-1 0 1 0 0,1-1-1 0 0,-1 0 1 0 0,1 0-1 0 0,-1 0 1 0 0,0 0-1 0 0,3-5 1 0 0,-3 2-109 0 0,0 1-1 0 0,0-1 1 0 0,-1 0 0 0 0,1 0 0 0 0,-1 1 0 0 0,-1-1 0 0 0,1 0 0 0 0,-1 0 0 0 0,0 0 0 0 0,-1-9 0 0 0,-1 2 14 0 0,0-1 1 0 0,-1 1-1 0 0,-7-20 0 0 0,8 29 33 0 0,1 1 0 0 0,-1 0 0 0 0,0 0 0 0 0,0 0-1 0 0,0 0 1 0 0,-1 0 0 0 0,1 0 0 0 0,-1 0 0 0 0,1 1-1 0 0,-1-1 1 0 0,0 1 0 0 0,0 0 0 0 0,0 0 0 0 0,-1 0 0 0 0,1 0-1 0 0,0 0 1 0 0,-1 1 0 0 0,1-1 0 0 0,-1 1 0 0 0,-7-1 0 0 0,5 2 106 0 0,0 1 1 0 0,1 0-1 0 0,-1 0 1 0 0,0 1 0 0 0,0 0-1 0 0,1 0 1 0 0,-1 0 0 0 0,1 1-1 0 0,-1-1 1 0 0,1 1-1 0 0,0 1 1 0 0,0-1 0 0 0,-8 8-1 0 0,3-2-5 0 0,1 0-1 0 0,-1 1 1 0 0,2 1-1 0 0,-1-1 1 0 0,-6 13-1 0 0,8-10-99 0 0,1 1 0 0 0,1 0-1 0 0,0 0 1 0 0,0 0-1 0 0,2 0 1 0 0,-3 17-1 0 0,5-22-24 0 0,-1-1-1 0 0,1 1 1 0 0,1-1 0 0 0,-1 1-1 0 0,2 0 1 0 0,-1-1 0 0 0,1 1-1 0 0,0 0 1 0 0,1-1 0 0 0,0 1-1 0 0,0-1 1 0 0,1 0 0 0 0,0 0-1 0 0,1 0 1 0 0,5 10 0 0 0,-5-14-9 0 0,-1 0 1 0 0,1-1 0 0 0,0 0-1 0 0,-1 0 1 0 0,1 0 0 0 0,1-1-1 0 0,-1 1 1 0 0,0-1 0 0 0,1 0-1 0 0,5 2 1 0 0,4 2-6 0 0,-8-3-18 0 0,1-1 0 0 0,0 0 0 0 0,-1 0 0 0 0,1-1-1 0 0,0 1 1 0 0,0-2 0 0 0,0 1 0 0 0,0-1 0 0 0,-1 0-1 0 0,1 0 1 0 0,0-1 0 0 0,0 0 0 0 0,0 0 0 0 0,0-1-1 0 0,-1 0 1 0 0,1 0 0 0 0,-1 0 0 0 0,1-1 0 0 0,9-6-1 0 0,13-5-354 0 0,-22 11 199 0 0,-1 0 0 0 0,1 0-1 0 0,0-1 1 0 0,-1 0 0 0 0,0 0-1 0 0,0 0 1 0 0,0-1 0 0 0,8-8-1 0 0,5-10-611 0 0,-10 13 360 0 0,0 0 0 0 0,-1 0 0 0 0,13-22 0 0 0,-19 29 395 0 0,-1-1-5 0 0,1-8 2 0 0,3 2 26 0 0,5-7 12 0 0,-9 16 65 0 0,0-1 209 0 0,-1 2-252 0 0,0 0 0 0 0,0 0 0 0 0,0-1 1 0 0,0 1-1 0 0,0 0 0 0 0,0 0 0 0 0,0 0 1 0 0,0 0-1 0 0,0 0 0 0 0,0-1 0 0 0,1 1 0 0 0,-1 0 1 0 0,0 0-1 0 0,0 0 0 0 0,0 0 0 0 0,0 0 1 0 0,0 0-1 0 0,0 0 0 0 0,0 0 0 0 0,0-1 1 0 0,1 1-1 0 0,-1 0 0 0 0,0 0 0 0 0,0 0 1 0 0,0 0-1 0 0,0 0 0 0 0,0 0 0 0 0,0 0 0 0 0,1 0 1 0 0,-1 0-1 0 0,0 0 0 0 0,0 0 0 0 0,0 0 1 0 0,0 0-1 0 0,0 0 0 0 0,1 0 0 0 0,-1 0 1 0 0,0 0-1 0 0,0 0 0 0 0,0 0 0 0 0,0 0 1 0 0,0 0-1 0 0,1 0 0 0 0,-1 0 0 0 0,0 0 1 0 0,7 10 145 0 0,-1 1 1 0 0,0-1 0 0 0,0 1 0 0 0,-1 1 0 0 0,-1-1 0 0 0,4 12 0 0 0,-4-9-144 0 0,3 1 39 0 0,-5-12-54 0 0,-1-3-20 0 0,0 1 1 0 0,-1-1-1 0 0,1 1 1 0 0,0-1-1 0 0,-1 1 1 0 0,1-1-1 0 0,-1 1 1 0 0,1 0-1 0 0,-1-1 1 0 0,0 1-1 0 0,1 0 1 0 0,-1-1-1 0 0,1 1 1 0 0,-1 0-1 0 0,0 0 1 0 0,0-1-1 0 0,0 1 1 0 0,1 1-1 0 0,-5-8 3 0 0,1 0 3 0 0,0 0 0 0 0,0 0 0 0 0,1 0 0 0 0,0-1 0 0 0,0 1 1 0 0,-2-9-1 0 0,-2-16 36 0 0,5 26 13 0 0,-1 0 0 0 0,1 0 0 0 0,0 0 0 0 0,1 0 0 0 0,-1 0 0 0 0,1-1 0 0 0,0 1 1 0 0,0 0-1 0 0,0 0 0 0 0,1 0 0 0 0,0 0 0 0 0,2-7 0 0 0,2-1 241 0 0,-4 10-210 0 0,0-1 0 0 0,1 0 0 0 0,0 1 0 0 0,-1-1-1 0 0,1 1 1 0 0,0 0 0 0 0,1-1 0 0 0,-1 1 0 0 0,1 0 0 0 0,4-4 0 0 0,4-1-68 0 0,0 0 0 0 0,1 1 0 0 0,0 0 0 0 0,23-9 0 0 0,1 0-17 0 0,-15 6-4 0 0,1 1 0 0 0,0 1-1 0 0,1 1 1 0 0,24-5-1 0 0,11-1-191 0 0,-26 10-633 0 0,-19 3 348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6448 0 0,'21'0'498'0'0,"-17"0"-376"0"0,-5 1-73 0 0,1-1-30 0 0,0 0-1 0 0,-1 1 0 0 0,1-1 1 0 0,0 0-1 0 0,-1 0 1 0 0,1 0-1 0 0,0 1 0 0 0,0-1 1 0 0,-1 0-1 0 0,1 1 1 0 0,0-1-1 0 0,0 0 0 0 0,0 1 1 0 0,0-1-1 0 0,-1 0 1 0 0,1 1-1 0 0,0-1 1 0 0,0 0-1 0 0,0 1 0 0 0,0-1 1 0 0,0 0-1 0 0,0 1 1 0 0,0-1-1 0 0,0 0 0 0 0,0 1 1 0 0,0-1-1 0 0,0 1 1 0 0,0-1-1 0 0,0 0 0 0 0,0 1 1 0 0,0-1-1 0 0,0 0 1 0 0,0 1-1 0 0,1-1 1 0 0,-1 0-1 0 0,0 1 0 0 0,0-1 1 0 0,0 0-1 0 0,1 0 1 0 0,-1 1-1 0 0,0-1 0 0 0,0 0 1 0 0,1 1-1 0 0,-1-1 1 0 0,0 0-1 0 0,0 0 0 0 0,1 0 1 0 0,0 1-1 0 0,-1-1 119 0 0,1 2 39 0 0,0-1 0 0 0,-1 1 0 0 0,1 0-1 0 0,0 0 1 0 0,-1 0 0 0 0,0-1 0 0 0,1 1 0 0 0,-1 0 0 0 0,0 0 0 0 0,0 0 0 0 0,0 0 0 0 0,0-1 0 0 0,0 1 0 0 0,0 0 0 0 0,-1 0 0 0 0,0 3-1 0 0,-1 19 1203 0 0,5-4-605 0 0,-1-7-298 0 0,0 0-1 0 0,-1 0 1 0 0,-1 23 0 0 0,0-32-421 0 0,0 0 1 0 0,1-1-1 0 0,-1 1 1 0 0,1 0 0 0 0,-1-1-1 0 0,1 1 1 0 0,0 0-1 0 0,3 5 1 0 0,-3-5 5 0 0,1-1 0 0 0,-1 1 0 0 0,0 1 0 0 0,0-1-1 0 0,0 0 1 0 0,0 6 0 0 0,-2 5 22 0 0,1-10-76 0 0,0 0 0 0 0,0 0 0 0 0,0 1 0 0 0,0-1 0 0 0,1 0 0 0 0,0 0 0 0 0,3 9 0 0 0,0-2 28 0 0,3 21 1 0 0,5 12-135 0 0,-10-40 53 0 0,-1-1 1 0 0,1 1-1 0 0,-1 0 1 0 0,0-1-1 0 0,-1 1 1 0 0,1 8 0 0 0,-1-12 36 0 0,0 0 0 0 0,0 0 0 0 0,0-1 1 0 0,0 1-1 0 0,1 0 0 0 0,-1 0 1 0 0,0-1-1 0 0,0 1 0 0 0,0 0 0 0 0,1-1 1 0 0,-1 1-1 0 0,0 0 0 0 0,1-1 1 0 0,-1 1-1 0 0,0-1 0 0 0,1 1 0 0 0,-1 0 1 0 0,1-1-1 0 0,0 1 0 0 0,6 1-2421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92 9360 0 0,'13'-6'161'0'0,"13"-7"523"0"0,-4-7-519 0 0,0 1 342 0 0,-9 11 194 0 0,1 0 1 0 0,18-7-1 0 0,-31 14-683 0 0,1 1 0 0 0,0-1 0 0 0,0 1-1 0 0,0 0 1 0 0,0 0 0 0 0,0 0 0 0 0,-1 0 0 0 0,1 0 0 0 0,0 1 0 0 0,0-1 0 0 0,0 0 0 0 0,0 1-1 0 0,1 0 1 0 0,4 1-9 0 0,1-1-9 0 0,-1 0 1 0 0,1 1 0 0 0,-1-1-1 0 0,12 6 1 0 0,-16-5-4 0 0,1 0-1 0 0,-1 0 1 0 0,1 1 0 0 0,-1-1-1 0 0,5 5 1 0 0,6 6-67 0 0,-6-10 11 0 0,-7-2 47 0 0,1 0 0 0 0,-1-1 0 0 0,1 1 0 0 0,-1 0 0 0 0,1 0 0 0 0,-1 0 0 0 0,0 0 0 0 0,1 0-1 0 0,-1 0 1 0 0,0 0 0 0 0,0 1 0 0 0,0-1 0 0 0,2 3 0 0 0,7 8 12 0 0,-6-9 23 0 0,-1 1 1 0 0,0 0 0 0 0,0 0-1 0 0,0 0 1 0 0,0 0 0 0 0,-1 1 0 0 0,4 8-1 0 0,0 3 353 0 0,-4-11-280 0 0,-1-1 0 0 0,1 0 0 0 0,-1 1-1 0 0,0 0 1 0 0,0-1 0 0 0,0 1 0 0 0,0 0 0 0 0,-1-1-1 0 0,0 1 1 0 0,0 0 0 0 0,0-1 0 0 0,-1 1 0 0 0,-1 7 0 0 0,1-7-9 0 0,-1 1 0 0 0,0-1 0 0 0,-1 0 0 0 0,1 1 0 0 0,-1-1 0 0 0,0 0 0 0 0,0 0 0 0 0,-7 7 1 0 0,-2 2 65 0 0,10-10-104 0 0,-1-1 0 0 0,0 0 0 0 0,0 0 0 0 0,0 0 0 0 0,0 0 0 0 0,-4 3 0 0 0,-62 29 348 0 0,65-33-379 0 0,-15 8 33 0 0,12-9-36 0 0,1 0 1 0 0,-1-1-1 0 0,-10 1 0 0 0,14-2-14 0 0,-14 6 13 0 0,15-5 61 0 0,3 2 3 0 0,7 5-1 0 0,-5-5 34 0 0,0 1 0 0 0,0 0 1 0 0,0 0-1 0 0,-1 0 1 0 0,1 0-1 0 0,2 5 0 0 0,-4-5-66 0 0,1-1 0 0 0,0 0 0 0 0,0 0 0 0 0,-1 0-1 0 0,1 0 1 0 0,0 0 0 0 0,1-1 0 0 0,-1 1 0 0 0,5 2 0 0 0,-5-2-13 0 0,0-1 0 0 0,1 1-1 0 0,-1 0 1 0 0,0-1 0 0 0,0 1 0 0 0,0 0 0 0 0,0 0 0 0 0,0 0 0 0 0,1 3 0 0 0,1 1 32 0 0,-1-1 0 0 0,0 0 0 0 0,1 0 0 0 0,0-1 0 0 0,0 1 0 0 0,6 4 0 0 0,2 8 35 0 0,-11-15-100 0 0,1 1 1 0 0,-1-1 0 0 0,1 0-1 0 0,-1 0 1 0 0,1 0 0 0 0,2 3-1 0 0,7 5-294 0 0,-10-9 251 0 0,0 0 0 0 0,-1 0-1 0 0,1 0 1 0 0,0 0-1 0 0,0 0 1 0 0,0-1 0 0 0,0 1-1 0 0,0 0 1 0 0,0-1 0 0 0,0 1-1 0 0,0 0 1 0 0,0-1-1 0 0,0 1 1 0 0,0-1 0 0 0,0 0-1 0 0,1 1 1 0 0,-1-1 0 0 0,0 0-1 0 0,2 0 1 0 0,0-1-1220 0 0,5-6-345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194 107 7512 0 0,'0'0'864'0'0,"1"-10"-118"0"0,2 1-443 0 0,-3 7-203 0 0,1 1 0 0 0,-1 0 0 0 0,0 0 0 0 0,1 0 1 0 0,-1-1-1 0 0,0 1 0 0 0,0 0 0 0 0,1 0 0 0 0,-1 0 0 0 0,0-1 0 0 0,0 1 0 0 0,0 0 0 0 0,-1 0 0 0 0,1-1 0 0 0,0-1 0 0 0,-1 0 5 0 0,0 0 0 0 0,0 0 0 0 0,0 0 0 0 0,0 1 0 0 0,-1-2 0 0 0,1 2 0 0 0,-1 0 0 0 0,1-1 0 0 0,-1 1 0 0 0,0 0 0 0 0,1-1 0 0 0,-1 2 0 0 0,0-1 0 0 0,0-1 0 0 0,0 2 0 0 0,0-1 0 0 0,0 1 0 0 0,0-1 0 0 0,-4 0 0 0 0,-7-8 473 0 0,10 9-454 0 0,0-1 1 0 0,0 1-1 0 0,0 0 1 0 0,1-1 0 0 0,-1 1-1 0 0,-1 1 1 0 0,1-1 0 0 0,0 1-1 0 0,0 0 1 0 0,-1 0 0 0 0,1 0-1 0 0,0 0 1 0 0,-1 1-1 0 0,1-1 1 0 0,0 1 0 0 0,0 1-1 0 0,1-2 1 0 0,-2 2 0 0 0,1-1-1 0 0,0 0 1 0 0,0 2 0 0 0,-3 1-1 0 0,-12 8-33 0 0,15-9-68 0 0,-1-1 0 0 0,-1 2 0 0 0,2-2 0 0 0,-1 1 0 0 0,0 1 0 0 0,0 0 0 0 0,1-1 0 0 0,0 1 0 0 0,0 0 0 0 0,-3 6 0 0 0,1-2 0 0 0,4-7-17 0 0,0 2 0 0 0,-1-1 0 0 0,1 1 1 0 0,0-1-1 0 0,0 0 0 0 0,0 1 0 0 0,0 0 0 0 0,0 0 1 0 0,1-1-1 0 0,-1 0 0 0 0,1 1 0 0 0,0 0 0 0 0,-1 0 1 0 0,1-1-1 0 0,0 2 0 0 0,0 1 0 0 0,1 4 7 0 0,0-1 1 0 0,0 0-1 0 0,5 16 0 0 0,0-13-13 0 0,-1-5-25 0 0,2 0-1 0 0,1 0 1 0 0,-1-2-1 0 0,1 2 0 0 0,13 5 1 0 0,-16-9-16 0 0,0 1-1 0 0,0-2 1 0 0,0 0 0 0 0,0 0-1 0 0,-1-1 1 0 0,1 1 0 0 0,0-1-1 0 0,0 0 1 0 0,0 0 0 0 0,1-1-1 0 0,7-1 1 0 0,22-21-45 0 0,-33 21 80 0 0,1 0 0 0 0,0-1 0 0 0,0 1 0 0 0,0-1 0 0 0,0 0 0 0 0,0 0 0 0 0,-1 0 0 0 0,1-1 0 0 0,-1 1 0 0 0,0-1 0 0 0,3-5 0 0 0,2-13 6 0 0,-7 17 0 0 0,0-22 0 0 0,0 26 1 0 0,0 0 1 0 0,0 0 0 0 0,0 0 0 0 0,0 0 0 0 0,0-1 0 0 0,0 1 0 0 0,0-1 0 0 0,0 1 0 0 0,0-1 0 0 0,0 1 0 0 0,-2-1 0 0 0,1-4 61 0 0,1 4 1290 0 0,-4 13-1070 0 0,4 15-70 0 0,4 4-213 0 0,-4-29-76 0 0,1 0-365 0 0,2 1 197 0 0,0 0 0 0 0,1-1-1 0 0,0 0 1 0 0,-1 1 0 0 0,1-2 0 0 0,0 1-1 0 0,0-1 1 0 0,0 0 0 0 0,-1 0 0 0 0,1 0-1 0 0,-1 0 1 0 0,1-1 0 0 0,0 1 0 0 0,6-4-1 0 0,0-4-2087 0 0,-6 3 1343 0 0,3 0-884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0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8 1840 0 0,'-26'-8'11477'0'0,"28"9"-11406"0"0,-1 0-1 0 0,1 1 1 0 0,-1-1 0 0 0,0 0-1 0 0,1 1 1 0 0,-1-1 0 0 0,0 1-1 0 0,0-1 1 0 0,0 1 0 0 0,0 0 0 0 0,-1-1-1 0 0,1 1 1 0 0,0 0 0 0 0,-1 0-1 0 0,1-1 1 0 0,-1 1 0 0 0,0 0-1 0 0,1 0 1 0 0,-1 2 0 0 0,4 13 310 0 0,-2-13-303 0 0,-1 1 0 0 0,0-1 0 0 0,0 0 0 0 0,0 1 0 0 0,0-1 0 0 0,-1 1 0 0 0,0-1 0 0 0,0 1 1 0 0,0-1-1 0 0,0 1 0 0 0,-2 6 0 0 0,2-9-56 0 0,-1 0 1 0 0,1 0 0 0 0,0 1-1 0 0,1-1 1 0 0,-1 0-1 0 0,0 0 1 0 0,1 0 0 0 0,-1 0-1 0 0,1 1 1 0 0,-1-1-1 0 0,1 0 1 0 0,0 0 0 0 0,0 0-1 0 0,0 0 1 0 0,0-1-1 0 0,0 1 1 0 0,2 2 0 0 0,-2-3-17 0 0,-1-1 1 0 0,1 1-1 0 0,-1 0 1 0 0,0 0-1 0 0,0-1 1 0 0,1 1-1 0 0,-1 0 1 0 0,0 0-1 0 0,0-1 1 0 0,0 1-1 0 0,0 0 1 0 0,1 0 0 0 0,-1-1-1 0 0,-1 1 1 0 0,1 0-1 0 0,0 0 1 0 0,0 0-1 0 0,0 0-6 0 0,0 0 0 0 0,0-1 1 0 0,0 1-1 0 0,0 0 0 0 0,0-1 0 0 0,0 1 0 0 0,0 0 0 0 0,0-1 0 0 0,0 1 0 0 0,0 0 0 0 0,0-1 1 0 0,0 1-1 0 0,1 0 0 0 0,-1-1 0 0 0,0 1 0 0 0,0-1 0 0 0,1 1 0 0 0,-1-1 0 0 0,1 2 0 0 0,-1-2 0 0 0,2 2 0 0 0,-1 0 0 0 0,1-1 0 0 0,-1 1 0 0 0,0 0 0 0 0,0 0 0 0 0,0 0 0 0 0,0 0 0 0 0,0 0 0 0 0,0 1 0 0 0,0 1 0 0 0,0-1 0 0 0,0-1 0 0 0,0-1 0 0 0,1 1 0 0 0,-1 0 0 0 0,0 0 0 0 0,1 0 0 0 0,-1-1 0 0 0,1 1 0 0 0,-1 0 0 0 0,1-1 0 0 0,0 0 0 0 0,0 1 0 0 0,-1-1 0 0 0,1 0 0 0 0,0 0 0 0 0,0 0 0 0 0,1 0 0 0 0,2 1 0 0 0,-3-1-4 0 0,0 0-1 0 0,0 0 0 0 0,-1-1 0 0 0,1 1 0 0 0,0-1 0 0 0,0 1 0 0 0,0-1 0 0 0,-1 0 0 0 0,1 0 0 0 0,0 1 0 0 0,0-1 0 0 0,0 0 0 0 0,0-1 0 0 0,0 1 0 0 0,0 0 0 0 0,2-1 0 0 0,0 0-4 0 0,6-2-57 0 0,23-13-14 0 0,-22 8 80 0 0,14-24 0 0 0,-23 30 0 0 0,-1 0 0 0 0,0 0 0 0 0,0 0 0 0 0,0 0 0 0 0,0 0 0 0 0,-1 0 0 0 0,1 0 0 0 0,0 0 0 0 0,-1 0 0 0 0,0 0 0 0 0,1 0 0 0 0,-1-1 0 0 0,0 1 0 0 0,0 0 0 0 0,-1-4 0 0 0,1 5 0 0 0,0-1 0 0 0,0 0 1 0 0,0 1-1 0 0,0-1 1 0 0,0 1-1 0 0,0-1 1 0 0,1 0-1 0 0,0-2 1 0 0,0 2 4 0 0,-1 0 1 0 0,0 1-1 0 0,1-1 1 0 0,-1 1-1 0 0,0-1 1 0 0,0 0-1 0 0,0 1 0 0 0,0-4 1 0 0,-1 1 9 0 0,0-1 1 0 0,1 0-1 0 0,0 0 1 0 0,0-7-1 0 0,1-2 36 0 0,-4 8-30 0 0,3 4 576 0 0,9 14-245 0 0,-8-10-317 0 0,1 0-1 0 0,-1 1 0 0 0,0-1 1 0 0,0 1-1 0 0,0-1 0 0 0,0 1 0 0 0,-1 0 1 0 0,1-1-1 0 0,-1 1 0 0 0,1 0 0 0 0,-1 4 1 0 0,4 18 93 0 0,2-1-80 0 0,-4-16-4 0 0,0-1 0 0 0,0 0-1 0 0,6 14 1 0 0,-2-8 19 0 0,0 0 1 0 0,-1 0-1 0 0,4 17 0 0 0,-7-24-94 0 0,1 0 0 0 0,-1 0 0 0 0,1 0 0 0 0,1 0 0 0 0,5 7 0 0 0,-5-6-120 0 0,-3-6 32 0 0,0 0 0 0 0,0 0 0 0 0,0 1 0 0 0,0-1 0 0 0,1 0 0 0 0,-1 0 0 0 0,0 0 0 0 0,0 0 0 0 0,1-1 0 0 0,-1 1 0 0 0,0 0 0 0 0,1-1 0 0 0,-1 1 0 0 0,1 0 0 0 0,-1-1 0 0 0,1 0 0 0 0,-1 1 0 0 0,1-1 0 0 0,0 0 0 0 0,-1 0 0 0 0,1 0 0 0 0,-1 0 0 0 0,1 0 0 0 0,-1 0 0 0 0,1 0 0 0 0,-1 0 0 0 0,1-1 0 0 0,-1 1 0 0 0,1-1 0 0 0,-1 1 0 0 0,3-2 0 0 0,10-6-951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4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7368 0 0,'0'0'1996'0'0,"2"2"-648"0"0,1 3-683 0 0,0-1 1 0 0,0 1 0 0 0,0 0 0 0 0,3 9 0 0 0,14 47 227 0 0,-16-47-570 0 0,15 39 349 0 0,4 16-115 0 0,-18-46-467 0 0,2 0-1 0 0,0 0 1 0 0,2-1-1 0 0,0 0 1 0 0,15 23-1 0 0,-7-16-54 0 0,14 19-6 0 0,4 5-397 0 0,-34-52 30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8.0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1 294 2760 0 0,'1'0'3465'0'0,"27"-13"2017"0"0,-16 8-5107 0 0,0-1 0 0 0,21-13 0 0 0,-22 11-274 0 0,-2 1 1 0 0,1-1 0 0 0,-1-1 0 0 0,0 0-1 0 0,0 0 1 0 0,-1 0 0 0 0,-1-1 0 0 0,0-1 0 0 0,0 1-1 0 0,-1-1 1 0 0,0 0 0 0 0,-1 0 0 0 0,0-1-1 0 0,4-15 1 0 0,-5 14 137 0 0,-1 6-54 0 0,-1 1-1 0 0,-1-1 0 0 0,1 0 1 0 0,-1 0-1 0 0,0-11 1 0 0,-1 17-157 0 0,0 0 0 0 0,0 0 0 0 0,0 0 0 0 0,0 0 0 0 0,0 0 0 0 0,0 0 0 0 0,0 0 0 0 0,0 0 0 0 0,-1 1 0 0 0,1-1 0 0 0,0 0 0 0 0,-1 0 0 0 0,1 0 1 0 0,-1 0-1 0 0,1 0 0 0 0,-1 1 0 0 0,1-1 0 0 0,-1 0 0 0 0,0 0 0 0 0,-1 0 0 0 0,1 0-1 0 0,0 0 0 0 0,0 1 1 0 0,-1-1-1 0 0,1 1 0 0 0,0 0 0 0 0,0-1 0 0 0,-1 1 0 0 0,1 0 0 0 0,0 0 1 0 0,-1 0-1 0 0,1 0 0 0 0,0 0 0 0 0,0 0 0 0 0,-1 0 0 0 0,-1 1 0 0 0,-14 7 102 0 0,3 0-50 0 0,6-5-14 0 0,1 1 0 0 0,0 0 0 0 0,0 0 0 0 0,0 1 0 0 0,1-1 0 0 0,-1 2 0 0 0,1-1 0 0 0,1 1-1 0 0,-1 0 1 0 0,1 0 0 0 0,0 0 0 0 0,0 1 0 0 0,0 0 0 0 0,-4 11 0 0 0,3-6 10 0 0,2-6-44 0 0,2 0 0 0 0,-1 0 1 0 0,1 0-1 0 0,0 0 0 0 0,0 0 0 0 0,0 1 0 0 0,1-1 1 0 0,-1 13-1 0 0,2-9 70 0 0,0 0 0 0 0,1 0 0 0 0,0-1 0 0 0,0 1 1 0 0,1 0-1 0 0,3 9 0 0 0,-2-14-67 0 0,-1 1 1 0 0,1-1-1 0 0,0 0 0 0 0,0 0 1 0 0,0 0-1 0 0,1 0 0 0 0,-1-1 0 0 0,1 1 1 0 0,1-1-1 0 0,-1 0 0 0 0,6 4 1 0 0,-1 0-24 0 0,1-1 1 0 0,19 9-1 0 0,-24-13-6 0 0,0-1 0 0 0,0 0 0 0 0,0 0 0 0 0,1 0 0 0 0,-1-1 0 0 0,0 0 0 0 0,1 0 0 0 0,8 0-1 0 0,-5-1-18 0 0,11 1-169 0 0,33-5 0 0 0,-46 3 68 0 0,0-1 1 0 0,0 1 0 0 0,-1-1 0 0 0,1 0 0 0 0,-1-1 0 0 0,1 0 0 0 0,-1 0 0 0 0,11-7-1 0 0,-9 5-28 0 0,-6 4 79 0 0,0 0 0 0 0,0-1 0 0 0,0 1 0 0 0,0 0 0 0 0,0-1 0 0 0,-1 1-1 0 0,1-1 1 0 0,-1 0 0 0 0,3-3 0 0 0,-1 0-18 0 0,0 0 0 0 0,0-1 0 0 0,-1 1 0 0 0,0-1 0 0 0,0 0 0 0 0,0 1 0 0 0,1-12 0 0 0,-2 11-11 0 0,0 1 0 0 0,1-1 0 0 0,4-9-1 0 0,-4 10 73 0 0,-1 1 0 0 0,1-1-1 0 0,-1 0 1 0 0,1 1 0 0 0,-1-1-1 0 0,0-6 1 0 0,-1 9 970 0 0,1 3-891 0 0,1 1-1 0 0,-1-1 1 0 0,0 0-1 0 0,1 0 1 0 0,-1 0 0 0 0,0 1-1 0 0,0-1 1 0 0,0 0-1 0 0,0 1 1 0 0,0-1 0 0 0,-1 1-1 0 0,1 0 1 0 0,0-1-1 0 0,-1 1 1 0 0,1-1 0 0 0,-1 1-1 0 0,1 0 1 0 0,-1 2-1 0 0,6 13 78 0 0,-4-12-108 0 0,1 1 0 0 0,-1 0-1 0 0,0 0 1 0 0,-1 0-1 0 0,0 0 1 0 0,1 7-1 0 0,5 20 20 0 0,3 13 18 0 0,-7-37-64 0 0,2 1 0 0 0,-1-3 12 0 0,-6-11 35 0 0,0 0 0 0 0,1-1 0 0 0,0 1 0 0 0,0 0 0 0 0,0 0 0 0 0,-1-5 0 0 0,0-6 15 0 0,-1 4 1 0 0,0 1 0 0 0,-1-22 0 0 0,1 11 6 0 0,3 18-36 0 0,-1 0-1 0 0,1 0 0 0 0,-1 1 1 0 0,1-1-1 0 0,0 0 0 0 0,0 0 1 0 0,0 1-1 0 0,1-6 0 0 0,1 2 31 0 0,0-1-1 0 0,0 1 0 0 0,1 0 0 0 0,0 1 1 0 0,0-1-1 0 0,0 0 0 0 0,1 1 0 0 0,0 0 1 0 0,0 0-1 0 0,0 0 0 0 0,0 0 0 0 0,1 0 1 0 0,0 1-1 0 0,0 0 0 0 0,8-5 0 0 0,8-4 105 0 0,1 1 0 0 0,38-16 0 0 0,-60 28-168 0 0,27-12 1 0 0,44-12 0 0 0,-44 14 19 0 0,-24 9-246 0 0,0-1 0 0 0,0 1-1 0 0,1 0 1 0 0,-1 0 0 0 0,0 0 0 0 0,0 0 0 0 0,1 1 0 0 0,5-1 0 0 0,-1 1-4462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83 4144 0 0,'0'0'319'0'0,"-1"1"-210"0"0,-6 4 127 0 0,7-4 193 0 0,-1 1 1 0 0,1 0-1 0 0,-1-1 1 0 0,1 1 0 0 0,0-1-1 0 0,0 2 1 0 0,0-2-1 0 0,-1 0 1 0 0,1 2-1 0 0,1-2 1 0 0,-1 1-1 0 0,0-1 1 0 0,0 3-1 0 0,1 3 1804 0 0,-1-1-2070 0 0,1 0 0 0 0,-1-1 0 0 0,1 0-1 0 0,0 1 1 0 0,1-1 0 0 0,2 8 0 0 0,0 3-85 0 0,-3-9-66 0 0,-1-6 528 0 0,-5-5-276 0 0,4 4-244 0 0,0-1 1 0 0,1 1 0 0 0,-1-1 0 0 0,1 1 0 0 0,-1 0 0 0 0,0-1 0 0 0,1 1 0 0 0,-1-1 0 0 0,1 1 0 0 0,0-2 0 0 0,-1 2-1 0 0,1-1 1 0 0,-1 0 0 0 0,1 1 0 0 0,0-1 0 0 0,-1 1 0 0 0,1-1 0 0 0,0-1 0 0 0,0 2 0 0 0,0-1 0 0 0,-1 0 0 0 0,1 1-1 0 0,0-1 1 0 0,0 0 0 0 0,0 0 0 0 0,0 1 0 0 0,0-2 0 0 0,0 1 0 0 0,0 1 0 0 0,1-2 0 0 0,-1-2-13 0 0,-2-10 204 0 0,2 13-198 0 0,-1 0 1 0 0,1-2-1 0 0,0 2 1 0 0,0 0 0 0 0,0 0-1 0 0,0 0 1 0 0,-1-1-1 0 0,1 1 1 0 0,1 0 0 0 0,-1-1-1 0 0,0 0 1 0 0,0 1-1 0 0,0 0 1 0 0,1 0 0 0 0,-1 0-1 0 0,0-1 1 0 0,1 1-1 0 0,-1 0 1 0 0,2-2 0 0 0,0-1 21 0 0,-1 4-31 0 0,0-1-1 0 0,-1 1 0 0 0,1-1 1 0 0,-1-1-1 0 0,0 2 0 0 0,1-1 0 0 0,-1 1 1 0 0,1-1-1 0 0,-1 0 0 0 0,0 1 1 0 0,0-1-1 0 0,1 0 0 0 0,-1-1 1 0 0,0 2-1 0 0,0-1 0 0 0,0 0 1 0 0,0 0-1 0 0,0 0 0 0 0,0-2 2 0 0,1 2-1 0 0,-1 0 1 0 0,0 0-1 0 0,0-1 1 0 0,1 1-1 0 0,-1 0 1 0 0,0 0-1 0 0,1 0 1 0 0,-1 0-1 0 0,1-1 1 0 0,0 1-1 0 0,-1 0 1 0 0,1 0-1 0 0,0 0 1 0 0,-1-1-1 0 0,0 1 1 0 0,1 1-1 0 0,0-1 1 0 0,0 0-1 0 0,0 1 1 0 0,0-1-1 0 0,1-1 1 0 0,0 1-4 0 0,-1-1 1 0 0,1 1 0 0 0,-1 0-1 0 0,1-1 1 0 0,-1 0 0 0 0,1 1-1 0 0,-1-2 1 0 0,0 2 0 0 0,2-3 0 0 0,-2-1-4 0 0,5-6 1 0 0,15-1 0 0 0,-18 11 2 0 0,-1 0 2 0 0,0 0 0 0 0,0 0 0 0 0,0 1 0 0 0,0-2 0 0 0,1 2 0 0 0,-1 0 0 0 0,0-1 0 0 0,0 1 0 0 0,0 0-1 0 0,0 0 1 0 0,0 0 0 0 0,0 1 0 0 0,0-1 0 0 0,0 0 0 0 0,0 2 0 0 0,0-1 0 0 0,0-1 0 0 0,4 3 0 0 0,-1 0 21 0 0,1-1 0 0 0,-1 2 1 0 0,-1-2-1 0 0,0 1 0 0 0,1 2 0 0 0,4 4 1 0 0,-8-9-23 0 0,0 1 1 0 0,0-1-1 0 0,0 1 1 0 0,0 0-1 0 0,0 0 1 0 0,0-1-1 0 0,-1 1 1 0 0,1 1-1 0 0,0-1 1 0 0,-1 0 0 0 0,1 0-1 0 0,0 0 1 0 0,-1 1-1 0 0,1-1 1 0 0,0 2-1 0 0,0 1 12 0 0,0-2-12 0 0,0-1 0 0 0,0 2 0 0 0,0-1 0 0 0,0-1 0 0 0,-1 2 0 0 0,1-1 0 0 0,0-1 0 0 0,-1 2 0 0 0,0-1 0 0 0,0 3 0 0 0,1 2 8 0 0,0-1 0 0 0,0 0-1 0 0,1 0 1 0 0,3 9-1 0 0,-3-3 36 0 0,-1-10-45 0 0,-1 1 0 0 0,0-1-1 0 0,1 0 1 0 0,-1 1-1 0 0,1-1 1 0 0,0 1 0 0 0,0-1-1 0 0,0 0 1 0 0,0-1-1 0 0,0 2 1 0 0,2 2-1 0 0,-3-5 1 0 0,6 13-3 0 0,-5 2 14 0 0,0-13 41 0 0,1-2 1 0 0,-1-1-53 0 0,1 1 0 0 0,0-1 0 0 0,-1 0 0 0 0,1 1 0 0 0,0-1 0 0 0,-1-1 0 0 0,1 1 0 0 0,0 0 0 0 0,2-4 0 0 0,1 1-1 0 0,-2 2-1 0 0,3-7-4 0 0,-2 3-6 0 0,26-41-233 0 0,-23 36 207 0 0,0 0 1 0 0,-1 2-1 0 0,2-1 1 0 0,12-12-1 0 0,37-29 24 0 0,-53 47 14 0 0,4-1-1 0 0,-6 3 20 0 0,0 1 0 0 0,0 0 0 0 0,0 1-1 0 0,1-1 1 0 0,-1-1 0 0 0,0 2 0 0 0,0-1-1 0 0,0 1 1 0 0,0 0 0 0 0,4-1-1 0 0,-5 2-4 0 0,0-1 0 0 0,0 0 0 0 0,0 1 0 0 0,0-1 0 0 0,0 2-1 0 0,0-2 1 0 0,0 1 0 0 0,-1-1 0 0 0,1 1 0 0 0,0 0 0 0 0,0-1-1 0 0,0 1 1 0 0,1 2 0 0 0,3 3 64 0 0,-1 0-29 0 0,0-2-1 0 0,-1 2 0 0 0,-1 0 1 0 0,1-1-1 0 0,0 1 0 0 0,0 1 1 0 0,-1-1-1 0 0,0 0 0 0 0,0 1 1 0 0,0-1-1 0 0,-1 1 0 0 0,1-1 1 0 0,-1 1-1 0 0,-1 0 0 0 0,1 12 1 0 0,2 7-29 0 0,-3-22-15 0 0,1-2 1 0 0,-1 0-1 0 0,0 2 0 0 0,0 0 1 0 0,0-2-1 0 0,0 1 0 0 0,0 5 1 0 0,-1-3-19 0 0,1-2-80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5:51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4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 2304 0 0,'-2'-7'8081'0'0,"-13"3"-6890"0"0,14 3-833 0 0,-6 6-202 0 0,1 1-129 0 0,1 0 0 0 0,1 0-1 0 0,-1 0 1 0 0,1 1 0 0 0,0-1-1 0 0,1 1 1 0 0,-1 0 0 0 0,-4 15-1 0 0,-3 5 84 0 0,5-12-30 0 0,1 0 0 0 0,-4 25 1 0 0,0-4-2 0 0,2-7 153 0 0,2 0 1 0 0,1 0 0 0 0,2 1 0 0 0,1 40 0 0 0,2-13 25 0 0,7 59 0 0 0,-7-113-249 0 0,28 166 916 0 0,-16-99-493 0 0,-8-54-403 0 0,-2-4-40 0 0,0 1 0 0 0,1-1 1 0 0,1-1-1 0 0,0 1 0 0 0,0-1 0 0 0,10 14 1 0 0,-14-24 9 0 0,4 7 17 0 0,0-1 0 0 0,1 0-1 0 0,0 0 1 0 0,0 0 0 0 0,1-1-1 0 0,0 0 1 0 0,10 7 0 0 0,-12-10 3 0 0,0 0 0 0 0,1-1 1 0 0,-1 0-1 0 0,1 0 0 0 0,0 0 0 0 0,-1 0 1 0 0,11 1-1 0 0,2-2 68 0 0,22 0 1 0 0,-34-1-70 0 0,3 0 34 0 0,0-2 0 0 0,1 1 0 0 0,-1-1 0 0 0,0-1 0 0 0,9-3 0 0 0,7-1-13 0 0,-22 6-40 0 0,0 0 0 0 0,-1 0 0 0 0,1 0 0 0 0,-1-1 0 0 0,1 1 0 0 0,-1 0-1 0 0,4-4 1 0 0,11-6-63 0 0,-6 5 127 0 0,0 0 1 0 0,0-1-1 0 0,-1 0 0 0 0,0-1 1 0 0,15-14-1 0 0,-7 3 139 0 0,27-36 0 0 0,-35 40-156 0 0,-1 0 1 0 0,-1-1-1 0 0,0 0 0 0 0,-1 0 0 0 0,7-25 0 0 0,-9 24-19 0 0,-1 0-1 0 0,-1-1 1 0 0,0 1-1 0 0,0-26 0 0 0,-1 5-29 0 0,-1 28 47 0 0,-1-1 0 0 0,0 0 0 0 0,0 1 0 0 0,-3-16-1 0 0,0 10 45 0 0,1 1 0 0 0,-1-22-1 0 0,2 25-42 0 0,0-1 0 0 0,-1 1 0 0 0,-6-20-1 0 0,2 9-19 0 0,1-3 38 0 0,-13-32 0 0 0,14 49-46 0 0,0-1 1 0 0,0 1 0 0 0,-1 0-1 0 0,-1 0 1 0 0,1 0 0 0 0,-10-9-1 0 0,2 2-2 0 0,8 9-7 0 0,-1 0-1 0 0,0 0 1 0 0,0 1 0 0 0,-1 0-1 0 0,0 0 1 0 0,0 0 0 0 0,-11-6-1 0 0,-5 1-7 0 0,2 0 0 0 0,-1 2 0 0 0,-34-12 0 0 0,40 17 13 0 0,0 1 0 0 0,0 0 0 0 0,0 1 0 0 0,0 1 0 0 0,-1 0 0 0 0,-29 4 0 0 0,27-1-114 0 0,0 0-1 0 0,1 2 1 0 0,-1 0 0 0 0,1 1-1 0 0,0 1 1 0 0,0 0 0 0 0,-18 11-1 0 0,24-11-146 0 0,7-4-253 0 0,0 1 0 0 0,0 0 0 0 0,0 0-1 0 0,-5 5 1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1376 0 0,'0'0'8648'0'0,"2"-1"-8495"0"0,4-6-61 0 0,3 3-20 0 0,11 1 96 0 0,-1 1 0 0 0,28 0 0 0 0,115 8 1499 0 0,-17-12-811 0 0,-89 5-561 0 0,73 6 0 0 0,-109-3-261 0 0,10 1-34 0 0,-17-2 0 0 0,-1 0 0 0 0,20-1 0 0 0,130-1 54 0 0,-86 2-36 0 0,-41-3-5 0 0,-25 1 2 0 0,0 1-1 0 0,-1-1 0 0 0,1 2 1 0 0,17 2-1 0 0,-7 0 129 0 0,1 0 0 0 0,0-1 0 0 0,0 0 0 0 0,30-4 0 0 0,31 2-45 0 0,-64 0-77 0 0,21 1-1 0 0,-2 1-7 0 0,50 3-13 0 0,-66-4 113 0 0,-1 0 0 0 0,0 2 1 0 0,0 0-1 0 0,-1 2 0 0 0,24 7 1 0 0,-25-7 70 0 0,30 4 0 0 0,-9-3-64 0 0,-14-3-85 0 0,0-1 1 0 0,0-1 0 0 0,0-2 0 0 0,32-3 0 0 0,-41 2-40 0 0,38-7 32 0 0,-39 6 16 0 0,0 0 0 0 0,26 0 1 0 0,77-5 152 0 0,95-11 96 0 0,-109 7-186 0 0,72-2-22 0 0,-91 4-10 0 0,-55 6-50 0 0,42-2 0 0 0,66-3 88 0 0,-46 2 26 0 0,-37 5-64 0 0,-24 2-50 0 0,38-5-1 0 0,-45 2 16 0 0,26 0 0 0 0,-6 1 143 0 0,-18 1-107 0 0,-1 0-1 0 0,0 2 1 0 0,0 0-1 0 0,30 7 0 0 0,-40-6 5 0 0,22 0-1 0 0,-23-2-30 0 0,23 3-1 0 0,-30-2-35 0 0,1 0-1 0 0,0-1 0 0 0,16-1 1 0 0,-18 1-29 0 0,1-1 0 0 0,0 1 0 0 0,0 0 1 0 0,0 1-1 0 0,8 1 0 0 0,-11-1-1336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9.png"/><Relationship Id="rId21" Type="http://schemas.openxmlformats.org/officeDocument/2006/relationships/customXml" Target="../ink/ink10.xml"/><Relationship Id="rId42" Type="http://schemas.openxmlformats.org/officeDocument/2006/relationships/image" Target="../media/image47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60.png"/><Relationship Id="rId84" Type="http://schemas.openxmlformats.org/officeDocument/2006/relationships/image" Target="../media/image68.png"/><Relationship Id="rId89" Type="http://schemas.openxmlformats.org/officeDocument/2006/relationships/customXml" Target="../ink/ink44.xml"/><Relationship Id="rId16" Type="http://schemas.openxmlformats.org/officeDocument/2006/relationships/image" Target="../media/image34.png"/><Relationship Id="rId11" Type="http://schemas.openxmlformats.org/officeDocument/2006/relationships/customXml" Target="../ink/ink5.xml"/><Relationship Id="rId32" Type="http://schemas.openxmlformats.org/officeDocument/2006/relationships/image" Target="../media/image42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55.png"/><Relationship Id="rId74" Type="http://schemas.openxmlformats.org/officeDocument/2006/relationships/image" Target="../media/image63.png"/><Relationship Id="rId79" Type="http://schemas.openxmlformats.org/officeDocument/2006/relationships/customXml" Target="../ink/ink39.xml"/><Relationship Id="rId102" Type="http://schemas.openxmlformats.org/officeDocument/2006/relationships/image" Target="../media/image77.png"/><Relationship Id="rId5" Type="http://schemas.openxmlformats.org/officeDocument/2006/relationships/customXml" Target="../ink/ink2.xml"/><Relationship Id="rId90" Type="http://schemas.openxmlformats.org/officeDocument/2006/relationships/image" Target="../media/image71.png"/><Relationship Id="rId95" Type="http://schemas.openxmlformats.org/officeDocument/2006/relationships/customXml" Target="../ink/ink47.xml"/><Relationship Id="rId22" Type="http://schemas.openxmlformats.org/officeDocument/2006/relationships/image" Target="../media/image37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50.png"/><Relationship Id="rId64" Type="http://schemas.openxmlformats.org/officeDocument/2006/relationships/image" Target="../media/image58.png"/><Relationship Id="rId69" Type="http://schemas.openxmlformats.org/officeDocument/2006/relationships/customXml" Target="../ink/ink34.xml"/><Relationship Id="rId80" Type="http://schemas.openxmlformats.org/officeDocument/2006/relationships/image" Target="../media/image66.png"/><Relationship Id="rId85" Type="http://schemas.openxmlformats.org/officeDocument/2006/relationships/customXml" Target="../ink/ink42.xml"/><Relationship Id="rId12" Type="http://schemas.openxmlformats.org/officeDocument/2006/relationships/image" Target="../media/image32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45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20" Type="http://schemas.openxmlformats.org/officeDocument/2006/relationships/image" Target="../media/image36.png"/><Relationship Id="rId41" Type="http://schemas.openxmlformats.org/officeDocument/2006/relationships/customXml" Target="../ink/ink20.xml"/><Relationship Id="rId54" Type="http://schemas.openxmlformats.org/officeDocument/2006/relationships/image" Target="../media/image53.png"/><Relationship Id="rId62" Type="http://schemas.openxmlformats.org/officeDocument/2006/relationships/image" Target="../media/image57.png"/><Relationship Id="rId70" Type="http://schemas.openxmlformats.org/officeDocument/2006/relationships/image" Target="../media/image61.png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70.png"/><Relationship Id="rId91" Type="http://schemas.openxmlformats.org/officeDocument/2006/relationships/customXml" Target="../ink/ink45.xml"/><Relationship Id="rId9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40.png"/><Relationship Id="rId36" Type="http://schemas.openxmlformats.org/officeDocument/2006/relationships/image" Target="../media/image44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79.png"/><Relationship Id="rId10" Type="http://schemas.openxmlformats.org/officeDocument/2006/relationships/image" Target="../media/image31.png"/><Relationship Id="rId31" Type="http://schemas.openxmlformats.org/officeDocument/2006/relationships/customXml" Target="../ink/ink15.xml"/><Relationship Id="rId44" Type="http://schemas.openxmlformats.org/officeDocument/2006/relationships/image" Target="../media/image48.png"/><Relationship Id="rId52" Type="http://schemas.openxmlformats.org/officeDocument/2006/relationships/image" Target="../media/image52.png"/><Relationship Id="rId60" Type="http://schemas.openxmlformats.org/officeDocument/2006/relationships/image" Target="../media/image56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65.png"/><Relationship Id="rId81" Type="http://schemas.openxmlformats.org/officeDocument/2006/relationships/customXml" Target="../ink/ink40.xml"/><Relationship Id="rId86" Type="http://schemas.openxmlformats.org/officeDocument/2006/relationships/image" Target="../media/image69.png"/><Relationship Id="rId94" Type="http://schemas.openxmlformats.org/officeDocument/2006/relationships/image" Target="../media/image73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28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35.png"/><Relationship Id="rId39" Type="http://schemas.openxmlformats.org/officeDocument/2006/relationships/customXml" Target="../ink/ink19.xml"/><Relationship Id="rId34" Type="http://schemas.openxmlformats.org/officeDocument/2006/relationships/image" Target="../media/image43.png"/><Relationship Id="rId50" Type="http://schemas.openxmlformats.org/officeDocument/2006/relationships/image" Target="../media/image51.png"/><Relationship Id="rId55" Type="http://schemas.openxmlformats.org/officeDocument/2006/relationships/customXml" Target="../ink/ink27.xml"/><Relationship Id="rId76" Type="http://schemas.openxmlformats.org/officeDocument/2006/relationships/image" Target="../media/image64.png"/><Relationship Id="rId97" Type="http://schemas.openxmlformats.org/officeDocument/2006/relationships/customXml" Target="../ink/ink48.xml"/><Relationship Id="rId104" Type="http://schemas.openxmlformats.org/officeDocument/2006/relationships/image" Target="../media/image78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72.png"/><Relationship Id="rId2" Type="http://schemas.openxmlformats.org/officeDocument/2006/relationships/image" Target="../media/image4.png"/><Relationship Id="rId29" Type="http://schemas.openxmlformats.org/officeDocument/2006/relationships/customXml" Target="../ink/ink14.xml"/><Relationship Id="rId24" Type="http://schemas.openxmlformats.org/officeDocument/2006/relationships/image" Target="../media/image38.png"/><Relationship Id="rId40" Type="http://schemas.openxmlformats.org/officeDocument/2006/relationships/image" Target="../media/image46.png"/><Relationship Id="rId45" Type="http://schemas.openxmlformats.org/officeDocument/2006/relationships/customXml" Target="../ink/ink22.xml"/><Relationship Id="rId66" Type="http://schemas.openxmlformats.org/officeDocument/2006/relationships/image" Target="../media/image59.png"/><Relationship Id="rId87" Type="http://schemas.openxmlformats.org/officeDocument/2006/relationships/customXml" Target="../ink/ink43.xml"/><Relationship Id="rId61" Type="http://schemas.openxmlformats.org/officeDocument/2006/relationships/customXml" Target="../ink/ink30.xml"/><Relationship Id="rId82" Type="http://schemas.openxmlformats.org/officeDocument/2006/relationships/image" Target="../media/image67.png"/><Relationship Id="rId19" Type="http://schemas.openxmlformats.org/officeDocument/2006/relationships/customXml" Target="../ink/ink9.xml"/><Relationship Id="rId14" Type="http://schemas.openxmlformats.org/officeDocument/2006/relationships/image" Target="../media/image33.png"/><Relationship Id="rId30" Type="http://schemas.openxmlformats.org/officeDocument/2006/relationships/image" Target="../media/image41.png"/><Relationship Id="rId35" Type="http://schemas.openxmlformats.org/officeDocument/2006/relationships/customXml" Target="../ink/ink17.xml"/><Relationship Id="rId56" Type="http://schemas.openxmlformats.org/officeDocument/2006/relationships/image" Target="../media/image54.png"/><Relationship Id="rId77" Type="http://schemas.openxmlformats.org/officeDocument/2006/relationships/customXml" Target="../ink/ink38.xml"/><Relationship Id="rId100" Type="http://schemas.openxmlformats.org/officeDocument/2006/relationships/image" Target="../media/image76.png"/><Relationship Id="rId105" Type="http://schemas.openxmlformats.org/officeDocument/2006/relationships/customXml" Target="../ink/ink52.xml"/><Relationship Id="rId8" Type="http://schemas.openxmlformats.org/officeDocument/2006/relationships/image" Target="../media/image30.png"/><Relationship Id="rId51" Type="http://schemas.openxmlformats.org/officeDocument/2006/relationships/customXml" Target="../ink/ink25.xml"/><Relationship Id="rId72" Type="http://schemas.openxmlformats.org/officeDocument/2006/relationships/image" Target="../media/image62.png"/><Relationship Id="rId93" Type="http://schemas.openxmlformats.org/officeDocument/2006/relationships/customXml" Target="../ink/ink46.xml"/><Relationship Id="rId98" Type="http://schemas.openxmlformats.org/officeDocument/2006/relationships/image" Target="../media/image75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49.png"/><Relationship Id="rId67" Type="http://schemas.openxmlformats.org/officeDocument/2006/relationships/customXml" Target="../ink/ink33.xml"/></Relationships>
</file>

<file path=ppt/slides/_rels/slide17.xml.rels><?xml version="1.0" encoding="UTF-8" standalone="yes"?>
<Relationships xmlns="http://schemas.openxmlformats.org/package/2006/relationships"><Relationship Id="rId26" Type="http://schemas.openxmlformats.org/officeDocument/2006/relationships/customXml" Target="../ink/ink64.xml"/><Relationship Id="rId21" Type="http://schemas.openxmlformats.org/officeDocument/2006/relationships/image" Target="../media/image88.png"/><Relationship Id="rId42" Type="http://schemas.openxmlformats.org/officeDocument/2006/relationships/customXml" Target="../ink/ink72.xml"/><Relationship Id="rId47" Type="http://schemas.openxmlformats.org/officeDocument/2006/relationships/image" Target="../media/image101.png"/><Relationship Id="rId63" Type="http://schemas.openxmlformats.org/officeDocument/2006/relationships/image" Target="../media/image104.png"/><Relationship Id="rId68" Type="http://schemas.openxmlformats.org/officeDocument/2006/relationships/customXml" Target="../ink/ink90.xml"/><Relationship Id="rId84" Type="http://schemas.openxmlformats.org/officeDocument/2006/relationships/customXml" Target="../ink/ink98.xml"/><Relationship Id="rId89" Type="http://schemas.openxmlformats.org/officeDocument/2006/relationships/image" Target="../media/image116.png"/><Relationship Id="rId16" Type="http://schemas.openxmlformats.org/officeDocument/2006/relationships/customXml" Target="../ink/ink59.xml"/><Relationship Id="rId11" Type="http://schemas.openxmlformats.org/officeDocument/2006/relationships/image" Target="../media/image83.png"/><Relationship Id="rId32" Type="http://schemas.openxmlformats.org/officeDocument/2006/relationships/customXml" Target="../ink/ink67.xml"/><Relationship Id="rId37" Type="http://schemas.openxmlformats.org/officeDocument/2006/relationships/image" Target="../media/image96.png"/><Relationship Id="rId53" Type="http://schemas.openxmlformats.org/officeDocument/2006/relationships/customXml" Target="../ink/ink80.xml"/><Relationship Id="rId58" Type="http://schemas.openxmlformats.org/officeDocument/2006/relationships/customXml" Target="../ink/ink85.xml"/><Relationship Id="rId74" Type="http://schemas.openxmlformats.org/officeDocument/2006/relationships/customXml" Target="../ink/ink93.xml"/><Relationship Id="rId79" Type="http://schemas.openxmlformats.org/officeDocument/2006/relationships/image" Target="../media/image111.png"/><Relationship Id="rId102" Type="http://schemas.openxmlformats.org/officeDocument/2006/relationships/customXml" Target="../ink/ink107.xml"/><Relationship Id="rId5" Type="http://schemas.openxmlformats.org/officeDocument/2006/relationships/customXml" Target="../ink/ink54.xml"/><Relationship Id="rId90" Type="http://schemas.openxmlformats.org/officeDocument/2006/relationships/customXml" Target="../ink/ink101.xml"/><Relationship Id="rId95" Type="http://schemas.openxmlformats.org/officeDocument/2006/relationships/image" Target="../media/image119.png"/><Relationship Id="rId22" Type="http://schemas.openxmlformats.org/officeDocument/2006/relationships/customXml" Target="../ink/ink62.xml"/><Relationship Id="rId27" Type="http://schemas.openxmlformats.org/officeDocument/2006/relationships/image" Target="../media/image160.png"/><Relationship Id="rId43" Type="http://schemas.openxmlformats.org/officeDocument/2006/relationships/image" Target="../media/image99.png"/><Relationship Id="rId48" Type="http://schemas.openxmlformats.org/officeDocument/2006/relationships/customXml" Target="../ink/ink75.xml"/><Relationship Id="rId64" Type="http://schemas.openxmlformats.org/officeDocument/2006/relationships/customXml" Target="../ink/ink88.xml"/><Relationship Id="rId69" Type="http://schemas.openxmlformats.org/officeDocument/2006/relationships/image" Target="../media/image107.png"/><Relationship Id="rId80" Type="http://schemas.openxmlformats.org/officeDocument/2006/relationships/customXml" Target="../ink/ink96.xml"/><Relationship Id="rId85" Type="http://schemas.openxmlformats.org/officeDocument/2006/relationships/image" Target="../media/image114.png"/><Relationship Id="rId12" Type="http://schemas.openxmlformats.org/officeDocument/2006/relationships/customXml" Target="../ink/ink57.xml"/><Relationship Id="rId17" Type="http://schemas.openxmlformats.org/officeDocument/2006/relationships/image" Target="../media/image86.png"/><Relationship Id="rId25" Type="http://schemas.openxmlformats.org/officeDocument/2006/relationships/image" Target="../media/image150.png"/><Relationship Id="rId33" Type="http://schemas.openxmlformats.org/officeDocument/2006/relationships/image" Target="../media/image94.png"/><Relationship Id="rId38" Type="http://schemas.openxmlformats.org/officeDocument/2006/relationships/customXml" Target="../ink/ink70.xml"/><Relationship Id="rId46" Type="http://schemas.openxmlformats.org/officeDocument/2006/relationships/customXml" Target="../ink/ink74.xml"/><Relationship Id="rId59" Type="http://schemas.openxmlformats.org/officeDocument/2006/relationships/image" Target="../media/image102.png"/><Relationship Id="rId67" Type="http://schemas.openxmlformats.org/officeDocument/2006/relationships/image" Target="../media/image106.png"/><Relationship Id="rId103" Type="http://schemas.openxmlformats.org/officeDocument/2006/relationships/image" Target="../media/image123.png"/><Relationship Id="rId20" Type="http://schemas.openxmlformats.org/officeDocument/2006/relationships/customXml" Target="../ink/ink61.xml"/><Relationship Id="rId41" Type="http://schemas.openxmlformats.org/officeDocument/2006/relationships/image" Target="../media/image98.png"/><Relationship Id="rId54" Type="http://schemas.openxmlformats.org/officeDocument/2006/relationships/customXml" Target="../ink/ink81.xml"/><Relationship Id="rId62" Type="http://schemas.openxmlformats.org/officeDocument/2006/relationships/customXml" Target="../ink/ink87.xml"/><Relationship Id="rId70" Type="http://schemas.openxmlformats.org/officeDocument/2006/relationships/customXml" Target="../ink/ink91.xml"/><Relationship Id="rId75" Type="http://schemas.openxmlformats.org/officeDocument/2006/relationships/image" Target="../media/image61.png"/><Relationship Id="rId83" Type="http://schemas.openxmlformats.org/officeDocument/2006/relationships/image" Target="../media/image113.png"/><Relationship Id="rId88" Type="http://schemas.openxmlformats.org/officeDocument/2006/relationships/customXml" Target="../ink/ink100.xml"/><Relationship Id="rId91" Type="http://schemas.openxmlformats.org/officeDocument/2006/relationships/image" Target="../media/image117.png"/><Relationship Id="rId96" Type="http://schemas.openxmlformats.org/officeDocument/2006/relationships/customXml" Target="../ink/ink10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5" Type="http://schemas.openxmlformats.org/officeDocument/2006/relationships/image" Target="../media/image85.png"/><Relationship Id="rId23" Type="http://schemas.openxmlformats.org/officeDocument/2006/relationships/image" Target="../media/image89.png"/><Relationship Id="rId28" Type="http://schemas.openxmlformats.org/officeDocument/2006/relationships/customXml" Target="../ink/ink65.xml"/><Relationship Id="rId36" Type="http://schemas.openxmlformats.org/officeDocument/2006/relationships/customXml" Target="../ink/ink69.xml"/><Relationship Id="rId49" Type="http://schemas.openxmlformats.org/officeDocument/2006/relationships/customXml" Target="../ink/ink76.xml"/><Relationship Id="rId57" Type="http://schemas.openxmlformats.org/officeDocument/2006/relationships/customXml" Target="../ink/ink84.xml"/><Relationship Id="rId10" Type="http://schemas.openxmlformats.org/officeDocument/2006/relationships/customXml" Target="../ink/ink56.xml"/><Relationship Id="rId31" Type="http://schemas.openxmlformats.org/officeDocument/2006/relationships/image" Target="../media/image93.png"/><Relationship Id="rId44" Type="http://schemas.openxmlformats.org/officeDocument/2006/relationships/customXml" Target="../ink/ink73.xml"/><Relationship Id="rId52" Type="http://schemas.openxmlformats.org/officeDocument/2006/relationships/customXml" Target="../ink/ink79.xml"/><Relationship Id="rId60" Type="http://schemas.openxmlformats.org/officeDocument/2006/relationships/customXml" Target="../ink/ink86.xml"/><Relationship Id="rId65" Type="http://schemas.openxmlformats.org/officeDocument/2006/relationships/image" Target="../media/image105.png"/><Relationship Id="rId73" Type="http://schemas.openxmlformats.org/officeDocument/2006/relationships/image" Target="../media/image109.png"/><Relationship Id="rId78" Type="http://schemas.openxmlformats.org/officeDocument/2006/relationships/customXml" Target="../ink/ink95.xml"/><Relationship Id="rId81" Type="http://schemas.openxmlformats.org/officeDocument/2006/relationships/image" Target="../media/image112.png"/><Relationship Id="rId86" Type="http://schemas.openxmlformats.org/officeDocument/2006/relationships/customXml" Target="../ink/ink99.xml"/><Relationship Id="rId94" Type="http://schemas.openxmlformats.org/officeDocument/2006/relationships/customXml" Target="../ink/ink103.xml"/><Relationship Id="rId99" Type="http://schemas.openxmlformats.org/officeDocument/2006/relationships/image" Target="../media/image121.png"/><Relationship Id="rId101" Type="http://schemas.openxmlformats.org/officeDocument/2006/relationships/image" Target="../media/image122.png"/><Relationship Id="rId4" Type="http://schemas.openxmlformats.org/officeDocument/2006/relationships/image" Target="../media/image170.png"/><Relationship Id="rId9" Type="http://schemas.openxmlformats.org/officeDocument/2006/relationships/image" Target="../media/image82.png"/><Relationship Id="rId13" Type="http://schemas.openxmlformats.org/officeDocument/2006/relationships/image" Target="../media/image84.png"/><Relationship Id="rId18" Type="http://schemas.openxmlformats.org/officeDocument/2006/relationships/customXml" Target="../ink/ink60.xml"/><Relationship Id="rId39" Type="http://schemas.openxmlformats.org/officeDocument/2006/relationships/image" Target="../media/image97.png"/><Relationship Id="rId34" Type="http://schemas.openxmlformats.org/officeDocument/2006/relationships/customXml" Target="../ink/ink68.xml"/><Relationship Id="rId50" Type="http://schemas.openxmlformats.org/officeDocument/2006/relationships/customXml" Target="../ink/ink77.xml"/><Relationship Id="rId55" Type="http://schemas.openxmlformats.org/officeDocument/2006/relationships/customXml" Target="../ink/ink82.xml"/><Relationship Id="rId76" Type="http://schemas.openxmlformats.org/officeDocument/2006/relationships/customXml" Target="../ink/ink94.xml"/><Relationship Id="rId97" Type="http://schemas.openxmlformats.org/officeDocument/2006/relationships/image" Target="../media/image120.png"/><Relationship Id="rId7" Type="http://schemas.openxmlformats.org/officeDocument/2006/relationships/customXml" Target="../ink/ink55.xml"/><Relationship Id="rId71" Type="http://schemas.openxmlformats.org/officeDocument/2006/relationships/image" Target="../media/image108.png"/><Relationship Id="rId92" Type="http://schemas.openxmlformats.org/officeDocument/2006/relationships/customXml" Target="../ink/ink102.xml"/><Relationship Id="rId2" Type="http://schemas.openxmlformats.org/officeDocument/2006/relationships/image" Target="../media/image4.png"/><Relationship Id="rId29" Type="http://schemas.openxmlformats.org/officeDocument/2006/relationships/image" Target="../media/image92.png"/><Relationship Id="rId24" Type="http://schemas.openxmlformats.org/officeDocument/2006/relationships/customXml" Target="../ink/ink63.xml"/><Relationship Id="rId40" Type="http://schemas.openxmlformats.org/officeDocument/2006/relationships/customXml" Target="../ink/ink71.xml"/><Relationship Id="rId45" Type="http://schemas.openxmlformats.org/officeDocument/2006/relationships/image" Target="../media/image100.png"/><Relationship Id="rId66" Type="http://schemas.openxmlformats.org/officeDocument/2006/relationships/customXml" Target="../ink/ink89.xml"/><Relationship Id="rId87" Type="http://schemas.openxmlformats.org/officeDocument/2006/relationships/image" Target="../media/image115.png"/><Relationship Id="rId61" Type="http://schemas.openxmlformats.org/officeDocument/2006/relationships/image" Target="../media/image103.png"/><Relationship Id="rId82" Type="http://schemas.openxmlformats.org/officeDocument/2006/relationships/customXml" Target="../ink/ink97.xml"/><Relationship Id="rId19" Type="http://schemas.openxmlformats.org/officeDocument/2006/relationships/image" Target="../media/image87.png"/><Relationship Id="rId14" Type="http://schemas.openxmlformats.org/officeDocument/2006/relationships/customXml" Target="../ink/ink58.xml"/><Relationship Id="rId30" Type="http://schemas.openxmlformats.org/officeDocument/2006/relationships/customXml" Target="../ink/ink66.xml"/><Relationship Id="rId35" Type="http://schemas.openxmlformats.org/officeDocument/2006/relationships/image" Target="../media/image95.png"/><Relationship Id="rId56" Type="http://schemas.openxmlformats.org/officeDocument/2006/relationships/customXml" Target="../ink/ink83.xml"/><Relationship Id="rId77" Type="http://schemas.openxmlformats.org/officeDocument/2006/relationships/image" Target="../media/image110.png"/><Relationship Id="rId100" Type="http://schemas.openxmlformats.org/officeDocument/2006/relationships/customXml" Target="../ink/ink106.xml"/><Relationship Id="rId51" Type="http://schemas.openxmlformats.org/officeDocument/2006/relationships/customXml" Target="../ink/ink78.xml"/><Relationship Id="rId72" Type="http://schemas.openxmlformats.org/officeDocument/2006/relationships/customXml" Target="../ink/ink92.xml"/><Relationship Id="rId93" Type="http://schemas.openxmlformats.org/officeDocument/2006/relationships/image" Target="../media/image118.png"/><Relationship Id="rId98" Type="http://schemas.openxmlformats.org/officeDocument/2006/relationships/customXml" Target="../ink/ink105.xml"/><Relationship Id="rId3" Type="http://schemas.openxmlformats.org/officeDocument/2006/relationships/customXml" Target="../ink/ink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olarize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A35AFA-D84D-4A05-9438-803B7711A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99" y="2897703"/>
            <a:ext cx="3488528" cy="34853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D8E409-212D-4D42-B952-529A1A5EB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197" y="2969261"/>
            <a:ext cx="3417113" cy="300802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3050CE-96D8-4CCE-B344-E75E0942B85C}"/>
              </a:ext>
            </a:extLst>
          </p:cNvPr>
          <p:cNvSpPr txBox="1"/>
          <p:nvPr/>
        </p:nvSpPr>
        <p:spPr>
          <a:xfrm flipH="1">
            <a:off x="360917" y="1490485"/>
            <a:ext cx="11470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PM Fibers preserve the polarization of incoming light throughout the fiber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Polarization of input light and output light are the same</a:t>
            </a:r>
          </a:p>
        </p:txBody>
      </p:sp>
    </p:spTree>
    <p:extLst>
      <p:ext uri="{BB962C8B-B14F-4D97-AF65-F5344CB8AC3E}">
        <p14:creationId xmlns:p14="http://schemas.microsoft.com/office/powerpoint/2010/main" val="79823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3050CE-96D8-4CCE-B344-E75E0942B85C}"/>
              </a:ext>
            </a:extLst>
          </p:cNvPr>
          <p:cNvSpPr txBox="1"/>
          <p:nvPr/>
        </p:nvSpPr>
        <p:spPr>
          <a:xfrm flipH="1">
            <a:off x="360916" y="1490485"/>
            <a:ext cx="3395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Bow Tie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8DBB7-91C8-45E0-A5AB-0C819DA16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23" y="2094224"/>
            <a:ext cx="4148180" cy="40827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812A8E-4EA6-436F-9E63-F29D823A8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783" y="1984714"/>
            <a:ext cx="4070452" cy="378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4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58F33C9-FFC9-4C1B-918B-8FFBCA16A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39" y="2213020"/>
            <a:ext cx="3546177" cy="27484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CCA4A9-6DFE-4168-AF2D-4C8B24AA4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052" y="1690688"/>
            <a:ext cx="3723409" cy="33572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F8ACA6-9B62-48BF-A328-82FDE384D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700" y="1471612"/>
            <a:ext cx="4800600" cy="3914775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49725211-F075-449D-865B-464F9B1F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PM Fiber Cross Section</a:t>
            </a:r>
          </a:p>
        </p:txBody>
      </p:sp>
    </p:spTree>
    <p:extLst>
      <p:ext uri="{BB962C8B-B14F-4D97-AF65-F5344CB8AC3E}">
        <p14:creationId xmlns:p14="http://schemas.microsoft.com/office/powerpoint/2010/main" val="1023498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78ECA73-AE0C-4948-AD20-061BEC27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Polarization through PM fiber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08FBA9-4987-45D4-95A1-4A0B30756FAD}"/>
              </a:ext>
            </a:extLst>
          </p:cNvPr>
          <p:cNvSpPr txBox="1"/>
          <p:nvPr/>
        </p:nvSpPr>
        <p:spPr>
          <a:xfrm>
            <a:off x="1002007" y="5530632"/>
            <a:ext cx="853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Graph Output power vs polarizer angle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514BC7-25E9-4406-9B47-C2811EA4D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32558"/>
            <a:ext cx="3679753" cy="29193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BF68E7-1CF0-47FB-A105-EE4D2DCBF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398" y="2043178"/>
            <a:ext cx="5497151" cy="319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45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Polarization Maintaining Fiber-Circularly Polarized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</a:t>
            </a:r>
            <a:r>
              <a:rPr lang="en-US" sz="7200" b="1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</a:t>
            </a: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x Polarization Maintaining Fiber (P1-488PM-FC-1)</a:t>
            </a:r>
            <a:endParaRPr lang="en-US" sz="7200" dirty="0">
              <a:highlight>
                <a:srgbClr val="FFFF00"/>
              </a:highlight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Ferules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Quarter Wave Plate (before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Polarizer (after fiber)</a:t>
            </a:r>
            <a:r>
              <a:rPr lang="en-US" sz="7200">
                <a:highlight>
                  <a:srgbClr val="FFFF00"/>
                </a:highlight>
                <a:ea typeface="+mn-lt"/>
                <a:cs typeface="Times New Roman"/>
              </a:rPr>
              <a:t> (</a:t>
            </a:r>
            <a:r>
              <a:rPr lang="en-US" sz="7200">
                <a:highlight>
                  <a:srgbClr val="FFFF00"/>
                </a:highlight>
                <a:ea typeface="+mn-lt"/>
                <a:cs typeface="+mn-lt"/>
              </a:rPr>
              <a:t>LPVISE100-A)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2EFF4C-397F-418E-AE4B-5FCC72E27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054" y="1394871"/>
            <a:ext cx="5841603" cy="314745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0094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Polarization Maintaining Fiber-Linearly Polarized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</a:t>
            </a:r>
            <a:r>
              <a:rPr lang="en-US" sz="7200" b="1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</a:t>
            </a: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x Polarization Maintaining Fiber (P1-488PM-FC-1)</a:t>
            </a:r>
            <a:endParaRPr lang="en-US" sz="7200" dirty="0">
              <a:highlight>
                <a:srgbClr val="FFFF00"/>
              </a:highlight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Ferules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Half Wave Plate (before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Polarizer (after fiber)</a:t>
            </a:r>
            <a:r>
              <a:rPr lang="en-US" sz="7200" dirty="0">
                <a:highlight>
                  <a:srgbClr val="FFFF00"/>
                </a:highlight>
                <a:ea typeface="+mn-lt"/>
                <a:cs typeface="Times New Roman"/>
              </a:rPr>
              <a:t> (</a:t>
            </a:r>
            <a:r>
              <a:rPr lang="en-US" sz="7200" dirty="0">
                <a:highlight>
                  <a:srgbClr val="FFFF00"/>
                </a:highlight>
                <a:ea typeface="+mn-lt"/>
                <a:cs typeface="+mn-lt"/>
              </a:rPr>
              <a:t>LPVISE100-A)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C71713-DD88-424E-8560-9C6E8A3A9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910" y="2067398"/>
            <a:ext cx="5855469" cy="31423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23416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on laser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349135" y="1588817"/>
            <a:ext cx="492845" cy="409263"/>
            <a:chOff x="366980" y="3551079"/>
            <a:chExt cx="50544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2544" y="3584139"/>
                  <a:ext cx="104993" cy="771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482" y="3575508"/>
                  <a:ext cx="73995" cy="93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754" y="3547430"/>
                  <a:ext cx="203972" cy="109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8867" y="3782517"/>
                  <a:ext cx="136305" cy="1174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6943" y="3790066"/>
                  <a:ext cx="118314" cy="782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32" y="3776745"/>
                  <a:ext cx="185616" cy="7246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14:cNvPr>
              <p14:cNvContentPartPr/>
              <p14:nvPr/>
            </p14:nvContentPartPr>
            <p14:xfrm>
              <a:off x="1026140" y="7279239"/>
              <a:ext cx="360" cy="36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7140" y="727059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A9D18E-62C6-4741-9E56-D15C5EAA27C6}"/>
              </a:ext>
            </a:extLst>
          </p:cNvPr>
          <p:cNvGrpSpPr/>
          <p:nvPr/>
        </p:nvGrpSpPr>
        <p:grpSpPr>
          <a:xfrm>
            <a:off x="559067" y="1497060"/>
            <a:ext cx="2519640" cy="2039040"/>
            <a:chOff x="462020" y="1491879"/>
            <a:chExt cx="2519640" cy="20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14:cNvPr>
                <p14:cNvContentPartPr/>
                <p14:nvPr/>
              </p14:nvContentPartPr>
              <p14:xfrm>
                <a:off x="462020" y="2061759"/>
                <a:ext cx="231840" cy="363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3380" y="2052759"/>
                  <a:ext cx="24948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14:cNvPr>
                <p14:cNvContentPartPr/>
                <p14:nvPr/>
              </p14:nvContentPartPr>
              <p14:xfrm>
                <a:off x="478940" y="2027919"/>
                <a:ext cx="1312200" cy="47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940" y="2018919"/>
                  <a:ext cx="1329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14:cNvPr>
                <p14:cNvContentPartPr/>
                <p14:nvPr/>
              </p14:nvContentPartPr>
              <p14:xfrm>
                <a:off x="507020" y="2356599"/>
                <a:ext cx="1572840" cy="59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8380" y="2347599"/>
                  <a:ext cx="159048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14:cNvPr>
                <p14:cNvContentPartPr/>
                <p14:nvPr/>
              </p14:nvContentPartPr>
              <p14:xfrm>
                <a:off x="1656860" y="1989039"/>
                <a:ext cx="519840" cy="601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8220" y="1980399"/>
                  <a:ext cx="5374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14:cNvPr>
                <p14:cNvContentPartPr/>
                <p14:nvPr/>
              </p14:nvContentPartPr>
              <p14:xfrm>
                <a:off x="2123420" y="2013879"/>
                <a:ext cx="180000" cy="3531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14420" y="2004879"/>
                  <a:ext cx="197640" cy="37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14:cNvPr>
                <p14:cNvContentPartPr/>
                <p14:nvPr/>
              </p14:nvContentPartPr>
              <p14:xfrm>
                <a:off x="2293340" y="2144559"/>
                <a:ext cx="158760" cy="89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84700" y="2135919"/>
                  <a:ext cx="17640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14:cNvPr>
                <p14:cNvContentPartPr/>
                <p14:nvPr/>
              </p14:nvContentPartPr>
              <p14:xfrm>
                <a:off x="2299100" y="2186679"/>
                <a:ext cx="143640" cy="14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290460" y="2178039"/>
                  <a:ext cx="1612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14:cNvPr>
                <p14:cNvContentPartPr/>
                <p14:nvPr/>
              </p14:nvContentPartPr>
              <p14:xfrm>
                <a:off x="2294420" y="2155719"/>
                <a:ext cx="127440" cy="140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285420" y="2147079"/>
                  <a:ext cx="1450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14:cNvPr>
                <p14:cNvContentPartPr/>
                <p14:nvPr/>
              </p14:nvContentPartPr>
              <p14:xfrm>
                <a:off x="2303420" y="2174079"/>
                <a:ext cx="118440" cy="61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294420" y="2165439"/>
                  <a:ext cx="1360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14:cNvPr>
                <p14:cNvContentPartPr/>
                <p14:nvPr/>
              </p14:nvContentPartPr>
              <p14:xfrm>
                <a:off x="2299820" y="2196039"/>
                <a:ext cx="126720" cy="2772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290820" y="2187039"/>
                  <a:ext cx="14436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14:cNvPr>
                <p14:cNvContentPartPr/>
                <p14:nvPr/>
              </p14:nvContentPartPr>
              <p14:xfrm>
                <a:off x="2296220" y="2146359"/>
                <a:ext cx="129600" cy="388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287580" y="2137719"/>
                  <a:ext cx="14724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14:cNvPr>
                <p14:cNvContentPartPr/>
                <p14:nvPr/>
              </p14:nvContentPartPr>
              <p14:xfrm>
                <a:off x="2293340" y="2190999"/>
                <a:ext cx="120240" cy="111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284700" y="2181999"/>
                  <a:ext cx="13788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14:cNvPr>
                <p14:cNvContentPartPr/>
                <p14:nvPr/>
              </p14:nvContentPartPr>
              <p14:xfrm>
                <a:off x="2304500" y="2210439"/>
                <a:ext cx="122400" cy="1404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95500" y="2201799"/>
                  <a:ext cx="1400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14:cNvPr>
                <p14:cNvContentPartPr/>
                <p14:nvPr/>
              </p14:nvContentPartPr>
              <p14:xfrm>
                <a:off x="2664860" y="1508079"/>
                <a:ext cx="288720" cy="2660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55860" y="1499439"/>
                  <a:ext cx="3063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14:cNvPr>
                <p14:cNvContentPartPr/>
                <p14:nvPr/>
              </p14:nvContentPartPr>
              <p14:xfrm>
                <a:off x="2632100" y="1491879"/>
                <a:ext cx="59400" cy="1524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23100" y="1483239"/>
                  <a:ext cx="77040" cy="154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14:cNvPr>
                <p14:cNvContentPartPr/>
                <p14:nvPr/>
              </p14:nvContentPartPr>
              <p14:xfrm>
                <a:off x="2919020" y="1770519"/>
                <a:ext cx="62640" cy="14954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10380" y="1761519"/>
                  <a:ext cx="80280" cy="151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14:cNvPr>
                <p14:cNvContentPartPr/>
                <p14:nvPr/>
              </p14:nvContentPartPr>
              <p14:xfrm>
                <a:off x="2678180" y="2844039"/>
                <a:ext cx="21960" cy="459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69180" y="2835399"/>
                  <a:ext cx="3960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14:cNvPr>
                <p14:cNvContentPartPr/>
                <p14:nvPr/>
              </p14:nvContentPartPr>
              <p14:xfrm>
                <a:off x="2927660" y="3210159"/>
                <a:ext cx="8280" cy="3182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18660" y="3201519"/>
                  <a:ext cx="2592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14:cNvPr>
                <p14:cNvContentPartPr/>
                <p14:nvPr/>
              </p14:nvContentPartPr>
              <p14:xfrm>
                <a:off x="2680340" y="3322839"/>
                <a:ext cx="267480" cy="208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71700" y="3313839"/>
                  <a:ext cx="285120" cy="22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14:cNvPr>
              <p14:cNvContentPartPr/>
              <p14:nvPr/>
            </p14:nvContentPartPr>
            <p14:xfrm>
              <a:off x="2194700" y="1528959"/>
              <a:ext cx="174960" cy="221400"/>
            </p14:xfrm>
          </p:contentPart>
        </mc:Choice>
        <mc:Fallback xmlns=""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190380" y="1524639"/>
                <a:ext cx="183600" cy="23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251CABB-1676-459D-AFEF-00B23F51CF21}"/>
              </a:ext>
            </a:extLst>
          </p:cNvPr>
          <p:cNvGrpSpPr/>
          <p:nvPr/>
        </p:nvGrpSpPr>
        <p:grpSpPr>
          <a:xfrm>
            <a:off x="7473740" y="1516719"/>
            <a:ext cx="455760" cy="2179440"/>
            <a:chOff x="7473740" y="1516719"/>
            <a:chExt cx="455760" cy="217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14:cNvPr>
                <p14:cNvContentPartPr/>
                <p14:nvPr/>
              </p14:nvContentPartPr>
              <p14:xfrm>
                <a:off x="7604420" y="1516719"/>
                <a:ext cx="290520" cy="17100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595780" y="1508079"/>
                  <a:ext cx="3081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14:cNvPr>
                <p14:cNvContentPartPr/>
                <p14:nvPr/>
              </p14:nvContentPartPr>
              <p14:xfrm>
                <a:off x="7497860" y="1527879"/>
                <a:ext cx="103680" cy="156744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488860" y="1518879"/>
                  <a:ext cx="121320" cy="158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14:cNvPr>
                <p14:cNvContentPartPr/>
                <p14:nvPr/>
              </p14:nvContentPartPr>
              <p14:xfrm>
                <a:off x="7831220" y="1689879"/>
                <a:ext cx="98280" cy="180612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822220" y="1680879"/>
                  <a:ext cx="115920" cy="18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14:cNvPr>
                <p14:cNvContentPartPr/>
                <p14:nvPr/>
              </p14:nvContentPartPr>
              <p14:xfrm>
                <a:off x="7473740" y="2982639"/>
                <a:ext cx="47880" cy="47484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464740" y="2973639"/>
                  <a:ext cx="65520" cy="49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14:cNvPr>
                <p14:cNvContentPartPr/>
                <p14:nvPr/>
              </p14:nvContentPartPr>
              <p14:xfrm>
                <a:off x="7473740" y="3452439"/>
                <a:ext cx="426600" cy="18072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464740" y="3443439"/>
                  <a:ext cx="44424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14:cNvPr>
                <p14:cNvContentPartPr/>
                <p14:nvPr/>
              </p14:nvContentPartPr>
              <p14:xfrm>
                <a:off x="7881260" y="3450279"/>
                <a:ext cx="10800" cy="2458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872260" y="3441279"/>
                  <a:ext cx="28440" cy="26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14:cNvPr>
              <p14:cNvContentPartPr/>
              <p14:nvPr/>
            </p14:nvContentPartPr>
            <p14:xfrm>
              <a:off x="1747580" y="6233439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738580" y="62244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D34082F-9A71-4665-9F3C-0565C819FF29}"/>
              </a:ext>
            </a:extLst>
          </p:cNvPr>
          <p:cNvGrpSpPr/>
          <p:nvPr/>
        </p:nvGrpSpPr>
        <p:grpSpPr>
          <a:xfrm>
            <a:off x="2452820" y="2127279"/>
            <a:ext cx="791280" cy="118080"/>
            <a:chOff x="2452820" y="2127279"/>
            <a:chExt cx="79128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14:cNvPr>
                <p14:cNvContentPartPr/>
                <p14:nvPr/>
              </p14:nvContentPartPr>
              <p14:xfrm>
                <a:off x="2452820" y="2168319"/>
                <a:ext cx="274320" cy="79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448500" y="2163999"/>
                  <a:ext cx="2829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14:cNvPr>
                <p14:cNvContentPartPr/>
                <p14:nvPr/>
              </p14:nvContentPartPr>
              <p14:xfrm>
                <a:off x="2454260" y="2156799"/>
                <a:ext cx="286200" cy="5148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449940" y="2152479"/>
                  <a:ext cx="2948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14:cNvPr>
                <p14:cNvContentPartPr/>
                <p14:nvPr/>
              </p14:nvContentPartPr>
              <p14:xfrm>
                <a:off x="2665940" y="2127279"/>
                <a:ext cx="99000" cy="11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661620" y="2122959"/>
                  <a:ext cx="1076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14:cNvPr>
                <p14:cNvContentPartPr/>
                <p14:nvPr/>
              </p14:nvContentPartPr>
              <p14:xfrm>
                <a:off x="2834780" y="2214399"/>
                <a:ext cx="360" cy="36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30460" y="2210079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14:cNvPr>
                <p14:cNvContentPartPr/>
                <p14:nvPr/>
              </p14:nvContentPartPr>
              <p14:xfrm>
                <a:off x="3036020" y="2200719"/>
                <a:ext cx="29880" cy="252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31700" y="2196399"/>
                  <a:ext cx="38520" cy="1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14:cNvPr>
                <p14:cNvContentPartPr/>
                <p14:nvPr/>
              </p14:nvContentPartPr>
              <p14:xfrm>
                <a:off x="3213860" y="2200719"/>
                <a:ext cx="30240" cy="5400"/>
              </p14:xfrm>
            </p:contentPart>
          </mc:Choice>
          <mc:Fallback xmlns="">
            <p:pic>
              <p:nvPicPr>
                <p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209540" y="2196399"/>
                  <a:ext cx="38880" cy="1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14:cNvPr>
              <p14:cNvContentPartPr/>
              <p14:nvPr/>
            </p14:nvContentPartPr>
            <p14:xfrm>
              <a:off x="3547580" y="2231319"/>
              <a:ext cx="59760" cy="12600"/>
            </p14:xfrm>
          </p:contentPart>
        </mc:Choice>
        <mc:Fallback xmlns="">
          <p:pic>
            <p:nvPicPr>
              <p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543260" y="2226999"/>
                <a:ext cx="68400" cy="2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14:cNvPr>
              <p14:cNvContentPartPr/>
              <p14:nvPr/>
            </p14:nvContentPartPr>
            <p14:xfrm>
              <a:off x="7536020" y="2245719"/>
              <a:ext cx="127440" cy="101880"/>
            </p14:xfrm>
          </p:contentPart>
        </mc:Choice>
        <mc:Fallback xmlns="">
          <p:pic>
            <p:nvPicPr>
              <p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7531700" y="2241399"/>
                <a:ext cx="136080" cy="110520"/>
              </a:xfrm>
              <a:prstGeom prst="rect">
                <a:avLst/>
              </a:prstGeom>
            </p:spPr>
          </p:pic>
        </mc:Fallback>
      </mc:AlternateContent>
      <p:sp>
        <p:nvSpPr>
          <p:cNvPr id="234" name="TextBox 233">
            <a:extLst>
              <a:ext uri="{FF2B5EF4-FFF2-40B4-BE49-F238E27FC236}">
                <a16:creationId xmlns:a16="http://schemas.microsoft.com/office/drawing/2014/main" id="{7F723E06-082F-47D6-BF0D-4EC8018E40EE}"/>
              </a:ext>
            </a:extLst>
          </p:cNvPr>
          <p:cNvSpPr txBox="1"/>
          <p:nvPr/>
        </p:nvSpPr>
        <p:spPr>
          <a:xfrm>
            <a:off x="679481" y="4341072"/>
            <a:ext cx="90333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Place a ruler in front of the laser, measure the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Then, place the ruler further away from the laser, measure the height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far field measurement should be the same with the near field measurement,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knobs of the laser mount until the height of the laser beam is at the same height </a:t>
            </a:r>
          </a:p>
          <a:p>
            <a:r>
              <a:rPr lang="en-US" dirty="0"/>
              <a:t>on the ruler when ruler is further away 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3E30343-80F1-4961-9558-F6D06AA687B2}"/>
              </a:ext>
            </a:extLst>
          </p:cNvPr>
          <p:cNvGrpSpPr/>
          <p:nvPr/>
        </p:nvGrpSpPr>
        <p:grpSpPr>
          <a:xfrm>
            <a:off x="2380460" y="3606879"/>
            <a:ext cx="677880" cy="301320"/>
            <a:chOff x="2380460" y="3606879"/>
            <a:chExt cx="67788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14:cNvPr>
                <p14:cNvContentPartPr/>
                <p14:nvPr/>
              </p14:nvContentPartPr>
              <p14:xfrm>
                <a:off x="2384780" y="3606879"/>
                <a:ext cx="10440" cy="265320"/>
              </p14:xfrm>
            </p:contentPart>
          </mc:Choice>
          <mc:Fallback xmlns="">
            <p:pic>
              <p:nvPicPr>
                <p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375780" y="3598239"/>
                  <a:ext cx="280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14:cNvPr>
                <p14:cNvContentPartPr/>
                <p14:nvPr/>
              </p14:nvContentPartPr>
              <p14:xfrm>
                <a:off x="2380460" y="3625239"/>
                <a:ext cx="126360" cy="232560"/>
              </p14:xfrm>
            </p:contentPart>
          </mc:Choice>
          <mc:Fallback xmlns="">
            <p:pic>
              <p:nvPicPr>
                <p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371820" y="3616239"/>
                  <a:ext cx="14400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14:cNvPr>
                <p14:cNvContentPartPr/>
                <p14:nvPr/>
              </p14:nvContentPartPr>
              <p14:xfrm>
                <a:off x="2575580" y="3777519"/>
                <a:ext cx="111600" cy="128880"/>
              </p14:xfrm>
            </p:contentPart>
          </mc:Choice>
          <mc:Fallback xmlns="">
            <p:pic>
              <p:nvPicPr>
                <p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566580" y="3768879"/>
                  <a:ext cx="12924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14:cNvPr>
                <p14:cNvContentPartPr/>
                <p14:nvPr/>
              </p14:nvContentPartPr>
              <p14:xfrm>
                <a:off x="2717780" y="3703719"/>
                <a:ext cx="38880" cy="167040"/>
              </p14:xfrm>
            </p:contentPart>
          </mc:Choice>
          <mc:Fallback xmlns="">
            <p:pic>
              <p:nvPicPr>
                <p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09140" y="3695079"/>
                  <a:ext cx="5652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14:cNvPr>
                <p14:cNvContentPartPr/>
                <p14:nvPr/>
              </p14:nvContentPartPr>
              <p14:xfrm>
                <a:off x="2754860" y="3755199"/>
                <a:ext cx="303480" cy="153000"/>
              </p14:xfrm>
            </p:contentPart>
          </mc:Choice>
          <mc:Fallback xmlns="">
            <p:pic>
              <p:nvPicPr>
                <p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860" y="3746199"/>
                  <a:ext cx="32112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4692C4E-DF3F-4F84-BCD4-E4C2B1C8875F}"/>
              </a:ext>
            </a:extLst>
          </p:cNvPr>
          <p:cNvGrpSpPr/>
          <p:nvPr/>
        </p:nvGrpSpPr>
        <p:grpSpPr>
          <a:xfrm>
            <a:off x="7362860" y="3697599"/>
            <a:ext cx="717840" cy="231480"/>
            <a:chOff x="7362860" y="3697599"/>
            <a:chExt cx="71784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14:cNvPr>
                <p14:cNvContentPartPr/>
                <p14:nvPr/>
              </p14:nvContentPartPr>
              <p14:xfrm>
                <a:off x="7362860" y="3764919"/>
                <a:ext cx="36000" cy="1641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354220" y="3756279"/>
                  <a:ext cx="53640" cy="18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14:cNvPr>
                <p14:cNvContentPartPr/>
                <p14:nvPr/>
              </p14:nvContentPartPr>
              <p14:xfrm>
                <a:off x="7375100" y="3697599"/>
                <a:ext cx="124920" cy="19080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366100" y="3688959"/>
                  <a:ext cx="14256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14:cNvPr>
                <p14:cNvContentPartPr/>
                <p14:nvPr/>
              </p14:nvContentPartPr>
              <p14:xfrm>
                <a:off x="7553300" y="3807759"/>
                <a:ext cx="134640" cy="11700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544300" y="3798759"/>
                  <a:ext cx="15228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14:cNvPr>
                <p14:cNvContentPartPr/>
                <p14:nvPr/>
              </p14:nvContentPartPr>
              <p14:xfrm>
                <a:off x="7684340" y="3724599"/>
                <a:ext cx="83520" cy="18792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675340" y="3715599"/>
                  <a:ext cx="101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14:cNvPr>
                <p14:cNvContentPartPr/>
                <p14:nvPr/>
              </p14:nvContentPartPr>
              <p14:xfrm>
                <a:off x="7794860" y="3785439"/>
                <a:ext cx="285840" cy="141480"/>
              </p14:xfrm>
            </p:contentPart>
          </mc:Choice>
          <mc:Fallback xmlns="">
            <p:pic>
              <p:nvPicPr>
                <p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7786220" y="3776799"/>
                  <a:ext cx="303480" cy="15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59155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19" y="76539"/>
            <a:ext cx="10515600" cy="1325563"/>
          </a:xfrm>
        </p:spPr>
        <p:txBody>
          <a:bodyPr/>
          <a:lstStyle/>
          <a:p>
            <a:r>
              <a:rPr lang="en-US" dirty="0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784040" y="1084830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laser height (and the knobs on the laser mount) and iris height, so that the center of the laser beam is at the center of iris aperture</a:t>
            </a:r>
          </a:p>
          <a:p>
            <a:r>
              <a:rPr lang="en-US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2771834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3364" y="2762834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015511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7850" y="3006505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2919074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2771834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850913" y="27628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006554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91931" y="29975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2848514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3526937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3477171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2687234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30931" y="26782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043454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41250" y="30344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068393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3636598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2499314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2518394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2503274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2778298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695660" y="4046062"/>
            <a:ext cx="10419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Adjust the mirrors in a way, that you see the laser beam going through the center of the second iris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the lens flexible, do not fix on the bench.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the laser beam at the core (center), </a:t>
            </a:r>
          </a:p>
          <a:p>
            <a:r>
              <a:rPr lang="en-US" dirty="0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Move lens back and forth, right and left</a:t>
            </a:r>
          </a:p>
          <a:p>
            <a:r>
              <a:rPr lang="en-US" dirty="0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E575D9-7DA0-43CF-BCD0-99DFE7103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252"/>
              </p:ext>
            </p:extLst>
          </p:nvPr>
        </p:nvGraphicFramePr>
        <p:xfrm>
          <a:off x="1343387" y="1938309"/>
          <a:ext cx="9842956" cy="332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63847">
                  <a:extLst>
                    <a:ext uri="{9D8B030D-6E8A-4147-A177-3AD203B41FA5}">
                      <a16:colId xmlns:a16="http://schemas.microsoft.com/office/drawing/2014/main" val="2698412867"/>
                    </a:ext>
                  </a:extLst>
                </a:gridCol>
                <a:gridCol w="1968592">
                  <a:extLst>
                    <a:ext uri="{9D8B030D-6E8A-4147-A177-3AD203B41FA5}">
                      <a16:colId xmlns:a16="http://schemas.microsoft.com/office/drawing/2014/main" val="3527420447"/>
                    </a:ext>
                  </a:extLst>
                </a:gridCol>
                <a:gridCol w="4110517">
                  <a:extLst>
                    <a:ext uri="{9D8B030D-6E8A-4147-A177-3AD203B41FA5}">
                      <a16:colId xmlns:a16="http://schemas.microsoft.com/office/drawing/2014/main" val="1198504129"/>
                    </a:ext>
                  </a:extLst>
                </a:gridCol>
              </a:tblGrid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Jean, Ryan, Claudia, Kenneth, Cameron, Shawn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71214"/>
                  </a:ext>
                </a:extLst>
              </a:tr>
              <a:tr h="66436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9202810"/>
                  </a:ext>
                </a:extLst>
              </a:tr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B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William, Roshan, Michael, Andrea, Fred, Gabe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556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4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169470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Polarization Maintaining (PM) Fiber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F501C1-808A-43AA-A3BC-2776818D9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475" y="2563622"/>
            <a:ext cx="6863484" cy="22164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3991E6-C65E-4BBD-A13C-BEC1591E6EF8}"/>
              </a:ext>
            </a:extLst>
          </p:cNvPr>
          <p:cNvSpPr txBox="1"/>
          <p:nvPr/>
        </p:nvSpPr>
        <p:spPr>
          <a:xfrm>
            <a:off x="3815564" y="1791133"/>
            <a:ext cx="19172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Polarization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1B0DFC-A78C-4999-B36D-1F2705A29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6475" y="5102434"/>
            <a:ext cx="67627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5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15531"/>
            <a:ext cx="10515600" cy="3061432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Polarization Maintaining (PM) Fiber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3E9A3A-BB26-4512-B676-C5A6D7E0BE2E}"/>
              </a:ext>
            </a:extLst>
          </p:cNvPr>
          <p:cNvSpPr txBox="1"/>
          <p:nvPr/>
        </p:nvSpPr>
        <p:spPr>
          <a:xfrm flipH="1">
            <a:off x="360917" y="1490485"/>
            <a:ext cx="114701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PM Fibers preserve the polarization of incoming light throughout the fiber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Polarization of input light and output light are the same</a:t>
            </a:r>
          </a:p>
          <a:p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FD8D7B-D0F0-422E-9D1F-9286F208D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532" y="2671767"/>
            <a:ext cx="9198754" cy="394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00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15531"/>
            <a:ext cx="10515600" cy="3061432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Polarization Maintaining (PM) Fiber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3E9A3A-BB26-4512-B676-C5A6D7E0BE2E}"/>
              </a:ext>
            </a:extLst>
          </p:cNvPr>
          <p:cNvSpPr txBox="1"/>
          <p:nvPr/>
        </p:nvSpPr>
        <p:spPr>
          <a:xfrm flipH="1">
            <a:off x="360917" y="1490485"/>
            <a:ext cx="114701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Note that a polarization-maintaining fiber does not polarize light as a </a:t>
            </a:r>
            <a:r>
              <a:rPr lang="en-US" sz="28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Polarizer"/>
              </a:rPr>
              <a:t>polarizer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does. Rather, PM fiber maintains the linear polarization of linearly polarized light provided that it is launched into the fiber aligned with one of the fiber's polarization modes. 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FD8D7B-D0F0-422E-9D1F-9286F208D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3524" y="3445380"/>
            <a:ext cx="7342577" cy="315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9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15531"/>
            <a:ext cx="10515600" cy="3061432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Polarization Maintaining (PM) Fiber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5329DA-A214-483C-B04A-494B9E666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797" y="2248098"/>
            <a:ext cx="7463037" cy="34875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3659EC-D99F-439C-BF08-5B271847EA2E}"/>
              </a:ext>
            </a:extLst>
          </p:cNvPr>
          <p:cNvSpPr txBox="1"/>
          <p:nvPr/>
        </p:nvSpPr>
        <p:spPr>
          <a:xfrm>
            <a:off x="543983" y="1564470"/>
            <a:ext cx="544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 of the modes are different by using stress factors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CA6121-26ED-4E84-BE29-582F7615FAE2}"/>
              </a:ext>
            </a:extLst>
          </p:cNvPr>
          <p:cNvSpPr txBox="1"/>
          <p:nvPr/>
        </p:nvSpPr>
        <p:spPr>
          <a:xfrm>
            <a:off x="502372" y="6176963"/>
            <a:ext cx="609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https://www.youtube.com/watch?v=7rrb-_Iin-g</a:t>
            </a:r>
          </a:p>
        </p:txBody>
      </p:sp>
    </p:spTree>
    <p:extLst>
      <p:ext uri="{BB962C8B-B14F-4D97-AF65-F5344CB8AC3E}">
        <p14:creationId xmlns:p14="http://schemas.microsoft.com/office/powerpoint/2010/main" val="3271578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83" y="6205985"/>
            <a:ext cx="10515600" cy="446686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https://en.wikipedia.org/wiki/Polarization-maintaining_optical_fiber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Polarization Maintaining (PM) Fiber Types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25EE07-E404-46AE-A0C0-B3DC723AF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018" y="1524213"/>
            <a:ext cx="4786309" cy="432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85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943</Words>
  <Application>Microsoft Office PowerPoint</Application>
  <PresentationFormat>Widescreen</PresentationFormat>
  <Paragraphs>138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PM Fiber Cross Section</vt:lpstr>
      <vt:lpstr>Measurement of Polarization through PM fiber </vt:lpstr>
      <vt:lpstr>Polarization Maintaining Fiber-Circularly Polarized</vt:lpstr>
      <vt:lpstr>Polarization Maintaining Fiber-Linearly Polarized</vt:lpstr>
      <vt:lpstr>Tips on laser alignment</vt:lpstr>
      <vt:lpstr>Tips on how to couple laser on fiber core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lastModifiedBy>Demirbas, Elif</cp:lastModifiedBy>
  <cp:revision>48</cp:revision>
  <dcterms:created xsi:type="dcterms:W3CDTF">2021-03-22T01:28:25Z</dcterms:created>
  <dcterms:modified xsi:type="dcterms:W3CDTF">2022-05-03T23:13:28Z</dcterms:modified>
</cp:coreProperties>
</file>