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86" r:id="rId3"/>
    <p:sldId id="285" r:id="rId4"/>
    <p:sldId id="287" r:id="rId5"/>
    <p:sldId id="279" r:id="rId6"/>
    <p:sldId id="28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28BDD5-7492-012E-9DF0-4468AF08404F}" v="456" dt="2022-05-03T02:01:29.771"/>
    <p1510:client id="{CA0A5289-3C19-9B60-FBE6-4680968494DC}" v="5" dt="2022-05-03T14:08:57.398"/>
    <p1510:client id="{E1E2796B-1350-F631-7454-5E54F1DDB2AF}" v="6" dt="2022-05-03T01:24:41.5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mirbas, Elif" userId="S::edemirbas@bridgew.edu::714d5f1f-264e-425e-ab98-5ea4daf6dd37" providerId="AD" clId="Web-{7428BDD5-7492-012E-9DF0-4468AF08404F}"/>
    <pc:docChg chg="delSld modSld">
      <pc:chgData name="Demirbas, Elif" userId="S::edemirbas@bridgew.edu::714d5f1f-264e-425e-ab98-5ea4daf6dd37" providerId="AD" clId="Web-{7428BDD5-7492-012E-9DF0-4468AF08404F}" dt="2022-05-03T02:01:29.771" v="292"/>
      <pc:docMkLst>
        <pc:docMk/>
      </pc:docMkLst>
      <pc:sldChg chg="delSp del">
        <pc:chgData name="Demirbas, Elif" userId="S::edemirbas@bridgew.edu::714d5f1f-264e-425e-ab98-5ea4daf6dd37" providerId="AD" clId="Web-{7428BDD5-7492-012E-9DF0-4468AF08404F}" dt="2022-05-03T01:42:51.144" v="135"/>
        <pc:sldMkLst>
          <pc:docMk/>
          <pc:sldMk cId="79823107" sldId="278"/>
        </pc:sldMkLst>
        <pc:picChg chg="del">
          <ac:chgData name="Demirbas, Elif" userId="S::edemirbas@bridgew.edu::714d5f1f-264e-425e-ab98-5ea4daf6dd37" providerId="AD" clId="Web-{7428BDD5-7492-012E-9DF0-4468AF08404F}" dt="2022-05-03T01:42:17.721" v="127"/>
          <ac:picMkLst>
            <pc:docMk/>
            <pc:sldMk cId="79823107" sldId="278"/>
            <ac:picMk id="5" creationId="{2AA584BC-CD19-4A46-AC34-6096D9471409}"/>
          </ac:picMkLst>
        </pc:picChg>
        <pc:picChg chg="del">
          <ac:chgData name="Demirbas, Elif" userId="S::edemirbas@bridgew.edu::714d5f1f-264e-425e-ab98-5ea4daf6dd37" providerId="AD" clId="Web-{7428BDD5-7492-012E-9DF0-4468AF08404F}" dt="2022-05-03T01:40:52.293" v="124"/>
          <ac:picMkLst>
            <pc:docMk/>
            <pc:sldMk cId="79823107" sldId="278"/>
            <ac:picMk id="8" creationId="{17017C0C-9AC7-4490-91EF-C807A4504BE2}"/>
          </ac:picMkLst>
        </pc:picChg>
      </pc:sldChg>
      <pc:sldChg chg="addSp delSp modSp">
        <pc:chgData name="Demirbas, Elif" userId="S::edemirbas@bridgew.edu::714d5f1f-264e-425e-ab98-5ea4daf6dd37" providerId="AD" clId="Web-{7428BDD5-7492-012E-9DF0-4468AF08404F}" dt="2022-05-03T01:42:55.316" v="136"/>
        <pc:sldMkLst>
          <pc:docMk/>
          <pc:sldMk cId="3897531887" sldId="279"/>
        </pc:sldMkLst>
        <pc:spChg chg="del">
          <ac:chgData name="Demirbas, Elif" userId="S::edemirbas@bridgew.edu::714d5f1f-264e-425e-ab98-5ea4daf6dd37" providerId="AD" clId="Web-{7428BDD5-7492-012E-9DF0-4468AF08404F}" dt="2022-05-03T01:36:34.045" v="103"/>
          <ac:spMkLst>
            <pc:docMk/>
            <pc:sldMk cId="3897531887" sldId="279"/>
            <ac:spMk id="3" creationId="{C547FF5B-C064-432B-8C72-B34398A4D7B1}"/>
          </ac:spMkLst>
        </pc:spChg>
        <pc:spChg chg="add mod">
          <ac:chgData name="Demirbas, Elif" userId="S::edemirbas@bridgew.edu::714d5f1f-264e-425e-ab98-5ea4daf6dd37" providerId="AD" clId="Web-{7428BDD5-7492-012E-9DF0-4468AF08404F}" dt="2022-05-03T01:31:53.405" v="82" actId="1076"/>
          <ac:spMkLst>
            <pc:docMk/>
            <pc:sldMk cId="3897531887" sldId="279"/>
            <ac:spMk id="5" creationId="{975EABC7-1EEE-16FC-AFCD-AE50686E4B64}"/>
          </ac:spMkLst>
        </pc:spChg>
        <pc:spChg chg="add del mod">
          <ac:chgData name="Demirbas, Elif" userId="S::edemirbas@bridgew.edu::714d5f1f-264e-425e-ab98-5ea4daf6dd37" providerId="AD" clId="Web-{7428BDD5-7492-012E-9DF0-4468AF08404F}" dt="2022-05-03T01:37:52.190" v="105"/>
          <ac:spMkLst>
            <pc:docMk/>
            <pc:sldMk cId="3897531887" sldId="279"/>
            <ac:spMk id="6" creationId="{5E409C5A-8681-AEE6-3E24-0BAA6260AC6A}"/>
          </ac:spMkLst>
        </pc:spChg>
        <pc:spChg chg="add mod">
          <ac:chgData name="Demirbas, Elif" userId="S::edemirbas@bridgew.edu::714d5f1f-264e-425e-ab98-5ea4daf6dd37" providerId="AD" clId="Web-{7428BDD5-7492-012E-9DF0-4468AF08404F}" dt="2022-05-03T01:36:30.420" v="102" actId="20577"/>
          <ac:spMkLst>
            <pc:docMk/>
            <pc:sldMk cId="3897531887" sldId="279"/>
            <ac:spMk id="7" creationId="{CF6E1586-EE96-F4CC-9AC8-4A0961CEC558}"/>
          </ac:spMkLst>
        </pc:spChg>
        <pc:spChg chg="add del mod">
          <ac:chgData name="Demirbas, Elif" userId="S::edemirbas@bridgew.edu::714d5f1f-264e-425e-ab98-5ea4daf6dd37" providerId="AD" clId="Web-{7428BDD5-7492-012E-9DF0-4468AF08404F}" dt="2022-05-03T01:36:37.655" v="104"/>
          <ac:spMkLst>
            <pc:docMk/>
            <pc:sldMk cId="3897531887" sldId="279"/>
            <ac:spMk id="9" creationId="{C549B88D-97FA-37EF-8F89-D9FF65553813}"/>
          </ac:spMkLst>
        </pc:spChg>
        <pc:spChg chg="add mod">
          <ac:chgData name="Demirbas, Elif" userId="S::edemirbas@bridgew.edu::714d5f1f-264e-425e-ab98-5ea4daf6dd37" providerId="AD" clId="Web-{7428BDD5-7492-012E-9DF0-4468AF08404F}" dt="2022-05-03T01:38:17.410" v="116" actId="1076"/>
          <ac:spMkLst>
            <pc:docMk/>
            <pc:sldMk cId="3897531887" sldId="279"/>
            <ac:spMk id="10" creationId="{881D91D2-F78B-E1C6-F760-B35E1C9EF7F2}"/>
          </ac:spMkLst>
        </pc:spChg>
        <pc:spChg chg="add mod">
          <ac:chgData name="Demirbas, Elif" userId="S::edemirbas@bridgew.edu::714d5f1f-264e-425e-ab98-5ea4daf6dd37" providerId="AD" clId="Web-{7428BDD5-7492-012E-9DF0-4468AF08404F}" dt="2022-05-03T01:42:25.877" v="128" actId="1076"/>
          <ac:spMkLst>
            <pc:docMk/>
            <pc:sldMk cId="3897531887" sldId="279"/>
            <ac:spMk id="11" creationId="{A97DAA93-3E04-CC75-AB51-E60B1A4D8FFD}"/>
          </ac:spMkLst>
        </pc:spChg>
        <pc:spChg chg="add mod">
          <ac:chgData name="Demirbas, Elif" userId="S::edemirbas@bridgew.edu::714d5f1f-264e-425e-ab98-5ea4daf6dd37" providerId="AD" clId="Web-{7428BDD5-7492-012E-9DF0-4468AF08404F}" dt="2022-05-03T01:42:47.128" v="134" actId="20577"/>
          <ac:spMkLst>
            <pc:docMk/>
            <pc:sldMk cId="3897531887" sldId="279"/>
            <ac:spMk id="13" creationId="{F6DD0EFB-3CB6-CFDB-DCC4-B4470B69EF29}"/>
          </ac:spMkLst>
        </pc:spChg>
        <pc:picChg chg="del mod">
          <ac:chgData name="Demirbas, Elif" userId="S::edemirbas@bridgew.edu::714d5f1f-264e-425e-ab98-5ea4daf6dd37" providerId="AD" clId="Web-{7428BDD5-7492-012E-9DF0-4468AF08404F}" dt="2022-05-03T01:42:55.316" v="136"/>
          <ac:picMkLst>
            <pc:docMk/>
            <pc:sldMk cId="3897531887" sldId="279"/>
            <ac:picMk id="12" creationId="{1AA93B50-19D4-4720-A20E-E01C83EE0C94}"/>
          </ac:picMkLst>
        </pc:picChg>
        <pc:picChg chg="del">
          <ac:chgData name="Demirbas, Elif" userId="S::edemirbas@bridgew.edu::714d5f1f-264e-425e-ab98-5ea4daf6dd37" providerId="AD" clId="Web-{7428BDD5-7492-012E-9DF0-4468AF08404F}" dt="2022-05-03T01:35:31.089" v="93"/>
          <ac:picMkLst>
            <pc:docMk/>
            <pc:sldMk cId="3897531887" sldId="279"/>
            <ac:picMk id="15" creationId="{CE42AD01-18A8-4A75-B048-54F8AED200D4}"/>
          </ac:picMkLst>
        </pc:picChg>
      </pc:sldChg>
      <pc:sldChg chg="addSp delSp modSp">
        <pc:chgData name="Demirbas, Elif" userId="S::edemirbas@bridgew.edu::714d5f1f-264e-425e-ab98-5ea4daf6dd37" providerId="AD" clId="Web-{7428BDD5-7492-012E-9DF0-4468AF08404F}" dt="2022-05-03T02:01:19.990" v="291" actId="14100"/>
        <pc:sldMkLst>
          <pc:docMk/>
          <pc:sldMk cId="520467938" sldId="280"/>
        </pc:sldMkLst>
        <pc:spChg chg="add mod">
          <ac:chgData name="Demirbas, Elif" userId="S::edemirbas@bridgew.edu::714d5f1f-264e-425e-ab98-5ea4daf6dd37" providerId="AD" clId="Web-{7428BDD5-7492-012E-9DF0-4468AF08404F}" dt="2022-05-03T01:59:04.217" v="270" actId="20577"/>
          <ac:spMkLst>
            <pc:docMk/>
            <pc:sldMk cId="520467938" sldId="280"/>
            <ac:spMk id="5" creationId="{D98A252C-D8AB-46CF-AEBA-416E5A772B51}"/>
          </ac:spMkLst>
        </pc:spChg>
        <pc:spChg chg="add mod">
          <ac:chgData name="Demirbas, Elif" userId="S::edemirbas@bridgew.edu::714d5f1f-264e-425e-ab98-5ea4daf6dd37" providerId="AD" clId="Web-{7428BDD5-7492-012E-9DF0-4468AF08404F}" dt="2022-05-03T02:00:07.939" v="286" actId="20577"/>
          <ac:spMkLst>
            <pc:docMk/>
            <pc:sldMk cId="520467938" sldId="280"/>
            <ac:spMk id="6" creationId="{4C8C5527-DBEA-D858-1A6E-9BD57C947D0C}"/>
          </ac:spMkLst>
        </pc:spChg>
        <pc:spChg chg="add mod">
          <ac:chgData name="Demirbas, Elif" userId="S::edemirbas@bridgew.edu::714d5f1f-264e-425e-ab98-5ea4daf6dd37" providerId="AD" clId="Web-{7428BDD5-7492-012E-9DF0-4468AF08404F}" dt="2022-05-03T02:01:19.990" v="291" actId="14100"/>
          <ac:spMkLst>
            <pc:docMk/>
            <pc:sldMk cId="520467938" sldId="280"/>
            <ac:spMk id="9" creationId="{3D6DF877-F17F-BAD5-E1B7-1382B1C8EC1D}"/>
          </ac:spMkLst>
        </pc:spChg>
        <pc:picChg chg="del mod">
          <ac:chgData name="Demirbas, Elif" userId="S::edemirbas@bridgew.edu::714d5f1f-264e-425e-ab98-5ea4daf6dd37" providerId="AD" clId="Web-{7428BDD5-7492-012E-9DF0-4468AF08404F}" dt="2022-05-03T01:52:34.086" v="220"/>
          <ac:picMkLst>
            <pc:docMk/>
            <pc:sldMk cId="520467938" sldId="280"/>
            <ac:picMk id="7" creationId="{CAB2BDB6-F301-4491-ACDC-F913F932FBAE}"/>
          </ac:picMkLst>
        </pc:picChg>
      </pc:sldChg>
      <pc:sldChg chg="del">
        <pc:chgData name="Demirbas, Elif" userId="S::edemirbas@bridgew.edu::714d5f1f-264e-425e-ab98-5ea4daf6dd37" providerId="AD" clId="Web-{7428BDD5-7492-012E-9DF0-4468AF08404F}" dt="2022-05-03T01:59:28.202" v="272"/>
        <pc:sldMkLst>
          <pc:docMk/>
          <pc:sldMk cId="1195284127" sldId="281"/>
        </pc:sldMkLst>
      </pc:sldChg>
      <pc:sldChg chg="del">
        <pc:chgData name="Demirbas, Elif" userId="S::edemirbas@bridgew.edu::714d5f1f-264e-425e-ab98-5ea4daf6dd37" providerId="AD" clId="Web-{7428BDD5-7492-012E-9DF0-4468AF08404F}" dt="2022-05-03T01:59:31.531" v="273"/>
        <pc:sldMkLst>
          <pc:docMk/>
          <pc:sldMk cId="252833273" sldId="282"/>
        </pc:sldMkLst>
      </pc:sldChg>
      <pc:sldChg chg="del">
        <pc:chgData name="Demirbas, Elif" userId="S::edemirbas@bridgew.edu::714d5f1f-264e-425e-ab98-5ea4daf6dd37" providerId="AD" clId="Web-{7428BDD5-7492-012E-9DF0-4468AF08404F}" dt="2022-05-03T01:59:25.812" v="271"/>
        <pc:sldMkLst>
          <pc:docMk/>
          <pc:sldMk cId="3560417686" sldId="283"/>
        </pc:sldMkLst>
      </pc:sldChg>
      <pc:sldChg chg="del">
        <pc:chgData name="Demirbas, Elif" userId="S::edemirbas@bridgew.edu::714d5f1f-264e-425e-ab98-5ea4daf6dd37" providerId="AD" clId="Web-{7428BDD5-7492-012E-9DF0-4468AF08404F}" dt="2022-05-03T02:01:29.771" v="292"/>
        <pc:sldMkLst>
          <pc:docMk/>
          <pc:sldMk cId="671385650" sldId="284"/>
        </pc:sldMkLst>
      </pc:sldChg>
    </pc:docChg>
  </pc:docChgLst>
  <pc:docChgLst>
    <pc:chgData name="Demirbas, Elif" userId="S::edemirbas@bridgew.edu::714d5f1f-264e-425e-ab98-5ea4daf6dd37" providerId="AD" clId="Web-{CA0A5289-3C19-9B60-FBE6-4680968494DC}"/>
    <pc:docChg chg="modSld">
      <pc:chgData name="Demirbas, Elif" userId="S::edemirbas@bridgew.edu::714d5f1f-264e-425e-ab98-5ea4daf6dd37" providerId="AD" clId="Web-{CA0A5289-3C19-9B60-FBE6-4680968494DC}" dt="2022-05-03T14:08:55.820" v="2" actId="20577"/>
      <pc:docMkLst>
        <pc:docMk/>
      </pc:docMkLst>
      <pc:sldChg chg="modSp">
        <pc:chgData name="Demirbas, Elif" userId="S::edemirbas@bridgew.edu::714d5f1f-264e-425e-ab98-5ea4daf6dd37" providerId="AD" clId="Web-{CA0A5289-3C19-9B60-FBE6-4680968494DC}" dt="2022-05-03T14:08:55.820" v="2" actId="20577"/>
        <pc:sldMkLst>
          <pc:docMk/>
          <pc:sldMk cId="520467938" sldId="280"/>
        </pc:sldMkLst>
        <pc:spChg chg="mod">
          <ac:chgData name="Demirbas, Elif" userId="S::edemirbas@bridgew.edu::714d5f1f-264e-425e-ab98-5ea4daf6dd37" providerId="AD" clId="Web-{CA0A5289-3C19-9B60-FBE6-4680968494DC}" dt="2022-05-03T14:08:55.820" v="2" actId="20577"/>
          <ac:spMkLst>
            <pc:docMk/>
            <pc:sldMk cId="520467938" sldId="280"/>
            <ac:spMk id="9" creationId="{3D6DF877-F17F-BAD5-E1B7-1382B1C8EC1D}"/>
          </ac:spMkLst>
        </pc:spChg>
      </pc:sldChg>
    </pc:docChg>
  </pc:docChgLst>
  <pc:docChgLst>
    <pc:chgData name="Demirbas, Elif" userId="S::edemirbas@bridgew.edu::714d5f1f-264e-425e-ab98-5ea4daf6dd37" providerId="AD" clId="Web-{E1E2796B-1350-F631-7454-5E54F1DDB2AF}"/>
    <pc:docChg chg="addSld delSld sldOrd">
      <pc:chgData name="Demirbas, Elif" userId="S::edemirbas@bridgew.edu::714d5f1f-264e-425e-ab98-5ea4daf6dd37" providerId="AD" clId="Web-{E1E2796B-1350-F631-7454-5E54F1DDB2AF}" dt="2022-05-03T01:24:41.502" v="5"/>
      <pc:docMkLst>
        <pc:docMk/>
      </pc:docMkLst>
      <pc:sldChg chg="del">
        <pc:chgData name="Demirbas, Elif" userId="S::edemirbas@bridgew.edu::714d5f1f-264e-425e-ab98-5ea4daf6dd37" providerId="AD" clId="Web-{E1E2796B-1350-F631-7454-5E54F1DDB2AF}" dt="2022-05-03T01:24:13.377" v="2"/>
        <pc:sldMkLst>
          <pc:docMk/>
          <pc:sldMk cId="1756600581" sldId="267"/>
        </pc:sldMkLst>
      </pc:sldChg>
      <pc:sldChg chg="del">
        <pc:chgData name="Demirbas, Elif" userId="S::edemirbas@bridgew.edu::714d5f1f-264e-425e-ab98-5ea4daf6dd37" providerId="AD" clId="Web-{E1E2796B-1350-F631-7454-5E54F1DDB2AF}" dt="2022-05-03T01:24:41.502" v="5"/>
        <pc:sldMkLst>
          <pc:docMk/>
          <pc:sldMk cId="2455703876" sldId="268"/>
        </pc:sldMkLst>
      </pc:sldChg>
      <pc:sldChg chg="add ord">
        <pc:chgData name="Demirbas, Elif" userId="S::edemirbas@bridgew.edu::714d5f1f-264e-425e-ab98-5ea4daf6dd37" providerId="AD" clId="Web-{E1E2796B-1350-F631-7454-5E54F1DDB2AF}" dt="2022-05-03T01:24:06.861" v="1"/>
        <pc:sldMkLst>
          <pc:docMk/>
          <pc:sldMk cId="3532765811" sldId="286"/>
        </pc:sldMkLst>
      </pc:sldChg>
      <pc:sldChg chg="add ord">
        <pc:chgData name="Demirbas, Elif" userId="S::edemirbas@bridgew.edu::714d5f1f-264e-425e-ab98-5ea4daf6dd37" providerId="AD" clId="Web-{E1E2796B-1350-F631-7454-5E54F1DDB2AF}" dt="2022-05-03T01:24:37.549" v="4"/>
        <pc:sldMkLst>
          <pc:docMk/>
          <pc:sldMk cId="1790766267" sldId="28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11185-D04D-4002-979A-D91DC06E7F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9BCCED-C7F8-4EE9-B70F-5DC254349D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B48B4-46DB-4CD5-8161-689DF976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BC761-09FB-4D70-AA7A-0BBE05952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8342C-0A73-4A08-810A-6AF8E9D8A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992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FEAA1-66C0-4C77-AE96-606A5C916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40029-B9CF-4231-8DBA-4D3FC39123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5E7E7-94AD-4584-8B3B-BE2E682D0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A59879-8353-4C90-A4A4-77A704610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AA74A-E1ED-4FDD-99AB-1EB28367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52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4E1A35-04FD-4639-A752-726E456108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1AAD5F-61D8-429B-94CD-C3B7536416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C46F3-7C24-45CC-8077-D754FB9A2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34471-862F-4C83-AEC0-E509BC326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D50C7-6D38-42E3-B989-BF8E76F1E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6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47F19-9585-4EEA-A457-756712F26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25B26-195D-4D15-B264-5648F83A8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F9383-1C2A-4DEE-92F4-8C19C5E94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0CB8B-A452-4030-9D8B-FA81F02E5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4AF7E-FF2A-442B-BB4A-ED21D5EA1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369E1-21D9-46C4-A9B1-86DA55306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3CE3E-AE05-4A66-BBEA-FA9DE2ABB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C7398-2825-4A85-B02C-EE74162FE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D2BF0-3E60-4B81-89F7-4C6110477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0EB74-398F-4CD2-9DDB-4967A13AC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86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E5708-3EB8-4FFF-BC55-F12BAB709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40986-B0D2-4F24-8E9F-2E3533D9E1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72AB06-38B8-4ECE-A98F-4FC74EA9A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F019CF-17A5-4DB7-9FD7-8D7DCA92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E6DEB6-369F-4DD9-B02F-A0072AC14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E4F87A-1DB1-47AC-9063-07FF54FAA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749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EBFC2-85B0-48ED-B29A-00B338197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246F93-8240-4E6E-9CFD-F9AB1A4ED5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4B3AE9-4985-4B6B-B18E-ABEB838BA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281CA0-3C12-45CD-942C-6BDF888392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9157A8-B17B-4B1D-B366-1FC3BE5626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C469FA-4D4C-45A7-B15A-985B27CD3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371778-8A6C-4DAC-96F6-72EA16DA8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D15E8E-204D-460D-BC4A-AD2976DB8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5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756D1-38E4-4B95-A0F0-FFF623AE3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5E60A7-1966-4288-B720-29B04DE5B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2AFB18-4F05-42FE-9AC6-13E929AD7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EC03DA-4D25-4726-8B2C-8916FBB36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8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4665CA-6575-4138-B459-B48E0296E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F9D77-FC6F-486B-9DA1-C2F36E027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18140-528D-460C-823B-948DEE63D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7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636EA-1733-4159-92FB-49D901A50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F672B-F26B-432F-A168-DF22657AF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4DA393-9C4A-4370-899D-ADFD3A78E8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D4CE99-2CF1-4B59-A879-32A068F5E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9A591-5C14-49FD-B37A-C6CBFABEA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1D566C-F34F-4A70-9446-377B27B88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218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31522-3E64-47D1-B011-B08ED629C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6C9B9F-B9F9-4410-8CC4-851D0ACD19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F28CD4-CF7F-42E2-95DA-F32E5BECDC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2DBAA3-5488-432B-A32B-E31E05BB2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1A1F7-FEEE-43A7-9A31-FF59DADAB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8B86E-3F2D-4FAB-BAE8-2F481637B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340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9DBFBB-9834-42A1-80D0-744DE647B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D54CCF-3277-423D-A4CD-1347749B3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33F45-5A16-4883-AB7F-02FB99443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DAC6A-34F4-4F95-AA4C-00D8F9C7D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3A88D-A2B7-41F4-AB30-956554A4B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4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volver.com/article/key-application-areas-for-integrated-photonic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ridgew.blackboard.com/webapps/blackboard/execute/userManager?sortCol=userLastName&amp;userInfoSearchKeyString=UserName&amp;numResults=25&amp;userInfoSearchOperatorString=NotBlank&amp;course_id=_77885_1&amp;sortDir=DESCENDIN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foa.org/tech/ref/termination/names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fiber-optic-tutorial.com/fiber-optic-connector-polishing.html" TargetMode="External"/><Relationship Id="rId4" Type="http://schemas.openxmlformats.org/officeDocument/2006/relationships/hyperlink" Target="https://www.ppc-online.com/blog/picking-the-right-fiber-connector-pc-upc-or-ap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orlabs.com/newgrouppage9.cfm?objectgroup_id=1362" TargetMode="External"/><Relationship Id="rId7" Type="http://schemas.openxmlformats.org/officeDocument/2006/relationships/hyperlink" Target="https://www.thorlabs.com/newgrouppage9.cfm?objectgroup_id=949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horlabs.com/newgrouppage9.cfm?objectgroup_id=325" TargetMode="External"/><Relationship Id="rId5" Type="http://schemas.openxmlformats.org/officeDocument/2006/relationships/hyperlink" Target="https://www.thorlabs.com/newgrouppage9.cfm?objectgroup_id=1381" TargetMode="External"/><Relationship Id="rId4" Type="http://schemas.openxmlformats.org/officeDocument/2006/relationships/hyperlink" Target="https://www.thorlabs.com/newgrouppage9.cfm?objectgroup_id=33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B98A4-0864-475B-896F-3C3392224B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/>
              <a:t>PHOE 162-Introduction to Fiber Optics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0FC189-3416-47A8-A1EB-0AA305F210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/>
              <a:t>Instructor: Dr. Elif Demirbas</a:t>
            </a:r>
          </a:p>
          <a:p>
            <a:r>
              <a:rPr lang="en-US" sz="2400"/>
              <a:t>Assistant Professor of Physics, Photonics and Optical Engineering</a:t>
            </a:r>
          </a:p>
          <a:p>
            <a:r>
              <a:rPr lang="en-US"/>
              <a:t>Bridgewater State University, Spring 2021</a:t>
            </a:r>
            <a:endParaRPr lang="en-US" sz="2400"/>
          </a:p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2F3EC6-3C1B-441C-812B-E044836D0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966" y="235405"/>
            <a:ext cx="1655226" cy="1589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391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2136B2-81F2-471A-B0DA-2BE5DCBD4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7714" y="177092"/>
            <a:ext cx="1060796" cy="88704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7B1EFFE-9410-46D2-B648-FDC898B92087}"/>
              </a:ext>
            </a:extLst>
          </p:cNvPr>
          <p:cNvSpPr txBox="1">
            <a:spLocks/>
          </p:cNvSpPr>
          <p:nvPr/>
        </p:nvSpPr>
        <p:spPr>
          <a:xfrm>
            <a:off x="1864366" y="118741"/>
            <a:ext cx="7886700" cy="9501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Integrated Photonics Applications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3A7F1A-AF66-4175-9228-BC34B8EE9C03}"/>
              </a:ext>
            </a:extLst>
          </p:cNvPr>
          <p:cNvSpPr txBox="1"/>
          <p:nvPr/>
        </p:nvSpPr>
        <p:spPr>
          <a:xfrm>
            <a:off x="1347576" y="4403717"/>
            <a:ext cx="351571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u="sng">
                <a:ea typeface="Verdana" panose="020B0604030504040204" pitchFamily="34" charset="0"/>
                <a:cs typeface="Verdana" panose="020B0604030504040204" pitchFamily="34" charset="0"/>
              </a:rPr>
              <a:t>PIC Components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Light Source: LED or Laser Diode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Modulator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Optical Fiber or Waveguide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Amplifier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Photodetector</a:t>
            </a: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4B761D-290D-DBF0-C1C7-D36DAE7EDF9E}"/>
              </a:ext>
            </a:extLst>
          </p:cNvPr>
          <p:cNvSpPr txBox="1"/>
          <p:nvPr/>
        </p:nvSpPr>
        <p:spPr>
          <a:xfrm>
            <a:off x="1306945" y="1410855"/>
            <a:ext cx="274320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1) Datacom/Telecon</a:t>
            </a:r>
          </a:p>
          <a:p>
            <a:r>
              <a:rPr lang="en-US">
                <a:cs typeface="Calibri"/>
              </a:rPr>
              <a:t>2) Analog RF</a:t>
            </a:r>
          </a:p>
          <a:p>
            <a:r>
              <a:rPr lang="en-US">
                <a:cs typeface="Calibri"/>
              </a:rPr>
              <a:t>3) Sensors</a:t>
            </a:r>
          </a:p>
          <a:p>
            <a:r>
              <a:rPr lang="en-US">
                <a:cs typeface="Calibri"/>
              </a:rPr>
              <a:t>4) LiDAR/3D Display</a:t>
            </a:r>
          </a:p>
          <a:p>
            <a:endParaRPr lang="en-US"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D82FF8-20B2-12D8-A7AB-E2B82E8D9A14}"/>
              </a:ext>
            </a:extLst>
          </p:cNvPr>
          <p:cNvSpPr txBox="1"/>
          <p:nvPr/>
        </p:nvSpPr>
        <p:spPr>
          <a:xfrm>
            <a:off x="1214583" y="3581400"/>
            <a:ext cx="901238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3"/>
              </a:rPr>
              <a:t>https://www.wevolver.com/article/key-application-areas-for-integrated-photonics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1F078C-D1E9-4A29-E712-18552A4E1102}"/>
              </a:ext>
            </a:extLst>
          </p:cNvPr>
          <p:cNvSpPr txBox="1"/>
          <p:nvPr/>
        </p:nvSpPr>
        <p:spPr>
          <a:xfrm>
            <a:off x="1218911" y="3135457"/>
            <a:ext cx="512156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u="sng"/>
              <a:t>Read more about integrated photonics applications</a:t>
            </a:r>
          </a:p>
        </p:txBody>
      </p:sp>
    </p:spTree>
    <p:extLst>
      <p:ext uri="{BB962C8B-B14F-4D97-AF65-F5344CB8AC3E}">
        <p14:creationId xmlns:p14="http://schemas.microsoft.com/office/powerpoint/2010/main" val="3532765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2136B2-81F2-471A-B0DA-2BE5DCBD4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7714" y="177092"/>
            <a:ext cx="1060796" cy="88704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7B1EFFE-9410-46D2-B648-FDC898B92087}"/>
              </a:ext>
            </a:extLst>
          </p:cNvPr>
          <p:cNvSpPr txBox="1">
            <a:spLocks/>
          </p:cNvSpPr>
          <p:nvPr/>
        </p:nvSpPr>
        <p:spPr>
          <a:xfrm>
            <a:off x="1864366" y="250151"/>
            <a:ext cx="7886700" cy="9501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Final Presentation-April 15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D9A72C2-988D-4E33-B87E-2B296547CA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175935"/>
              </p:ext>
            </p:extLst>
          </p:nvPr>
        </p:nvGraphicFramePr>
        <p:xfrm>
          <a:off x="2082029" y="1704113"/>
          <a:ext cx="5824519" cy="46255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49765">
                  <a:extLst>
                    <a:ext uri="{9D8B030D-6E8A-4147-A177-3AD203B41FA5}">
                      <a16:colId xmlns:a16="http://schemas.microsoft.com/office/drawing/2014/main" val="1929200934"/>
                    </a:ext>
                  </a:extLst>
                </a:gridCol>
                <a:gridCol w="2974754">
                  <a:extLst>
                    <a:ext uri="{9D8B030D-6E8A-4147-A177-3AD203B41FA5}">
                      <a16:colId xmlns:a16="http://schemas.microsoft.com/office/drawing/2014/main" val="832820173"/>
                    </a:ext>
                  </a:extLst>
                </a:gridCol>
              </a:tblGrid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Jean Bazile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6874903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Ryan Blanch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54384574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Claudia Cabrera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66982491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Kenneth Cardoso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619872784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Cameron Deluca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24589456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Shawn </a:t>
                      </a:r>
                      <a:r>
                        <a:rPr lang="en-US" sz="2000" u="none" strike="noStrike" err="1">
                          <a:effectLst/>
                        </a:rPr>
                        <a:t>Fontilien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581274581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William Hernandez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802572295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Roshan Khadka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49140945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Michael Prather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98360940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Andrea </a:t>
                      </a:r>
                      <a:r>
                        <a:rPr lang="en-US" sz="2000" u="none" strike="noStrike" err="1">
                          <a:effectLst/>
                        </a:rPr>
                        <a:t>Romig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42199629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Fred Salazar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LIDAR/3D Displays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929225940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Gabe Woolf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LIDAR/3D Displays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388359588"/>
                  </a:ext>
                </a:extLst>
              </a:tr>
            </a:tbl>
          </a:graphicData>
        </a:graphic>
      </p:graphicFrame>
      <p:pic>
        <p:nvPicPr>
          <p:cNvPr id="2049" name="AutoShape 2" descr="Sorted Ascending Order">
            <a:hlinkClick r:id="rId3"/>
            <a:extLst>
              <a:ext uri="{FF2B5EF4-FFF2-40B4-BE49-F238E27FC236}">
                <a16:creationId xmlns:a16="http://schemas.microsoft.com/office/drawing/2014/main" id="{D4CC26C1-B230-4FA8-915D-B29AB431F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76" y="127337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03B00C-6A4B-4029-A7BD-BB9B9B74A7D9}"/>
              </a:ext>
            </a:extLst>
          </p:cNvPr>
          <p:cNvSpPr txBox="1"/>
          <p:nvPr/>
        </p:nvSpPr>
        <p:spPr>
          <a:xfrm>
            <a:off x="7906549" y="2505670"/>
            <a:ext cx="39477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Fiber Optic Use in Applications</a:t>
            </a:r>
          </a:p>
          <a:p>
            <a:r>
              <a:rPr lang="en-US"/>
              <a:t>Companies</a:t>
            </a:r>
          </a:p>
          <a:p>
            <a:r>
              <a:rPr lang="en-US"/>
              <a:t>Products</a:t>
            </a:r>
          </a:p>
          <a:p>
            <a:r>
              <a:rPr lang="en-US"/>
              <a:t>5-6 Slides</a:t>
            </a:r>
          </a:p>
        </p:txBody>
      </p:sp>
    </p:spTree>
    <p:extLst>
      <p:ext uri="{BB962C8B-B14F-4D97-AF65-F5344CB8AC3E}">
        <p14:creationId xmlns:p14="http://schemas.microsoft.com/office/powerpoint/2010/main" val="1507655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Fiber Structure and Mechanism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B01A5B7-AEE9-464C-BEAA-D2CF5059BC6C}"/>
              </a:ext>
            </a:extLst>
          </p:cNvPr>
          <p:cNvSpPr txBox="1"/>
          <p:nvPr/>
        </p:nvSpPr>
        <p:spPr>
          <a:xfrm>
            <a:off x="1075846" y="4329598"/>
            <a:ext cx="3950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err="1"/>
              <a:t>r</a:t>
            </a:r>
            <a:r>
              <a:rPr lang="en-US" baseline="-25000" err="1"/>
              <a:t>core</a:t>
            </a:r>
            <a:r>
              <a:rPr lang="en-US" err="1"/>
              <a:t>:size</a:t>
            </a:r>
            <a:r>
              <a:rPr lang="en-US"/>
              <a:t> of the core</a:t>
            </a:r>
            <a:endParaRPr lang="en-US" baseline="-25000"/>
          </a:p>
          <a:p>
            <a:r>
              <a:rPr lang="en-US" err="1"/>
              <a:t>r</a:t>
            </a:r>
            <a:r>
              <a:rPr lang="en-US" baseline="-25000" err="1"/>
              <a:t>cladding</a:t>
            </a:r>
            <a:r>
              <a:rPr lang="en-US"/>
              <a:t> :size of the cladding</a:t>
            </a:r>
            <a:endParaRPr lang="en-US" baseline="-25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E6A437-308E-A4E1-ED2C-C78674AC7786}"/>
              </a:ext>
            </a:extLst>
          </p:cNvPr>
          <p:cNvSpPr txBox="1"/>
          <p:nvPr/>
        </p:nvSpPr>
        <p:spPr>
          <a:xfrm>
            <a:off x="879764" y="1711036"/>
            <a:ext cx="8296563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An Optical Fiber Cable consists of core, cladding and buffer layers</a:t>
            </a:r>
          </a:p>
          <a:p>
            <a:endParaRPr lang="en-US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Calibri"/>
              </a:rPr>
              <a:t>At the most inner core, there is a core region with high refractive index material (n</a:t>
            </a:r>
            <a:r>
              <a:rPr lang="en-US" baseline="-25000">
                <a:cs typeface="Calibri"/>
              </a:rPr>
              <a:t>1</a:t>
            </a:r>
            <a:r>
              <a:rPr lang="en-US">
                <a:cs typeface="Calibri"/>
              </a:rPr>
              <a:t>) is surrounded by cladding region with low refractive index material (n</a:t>
            </a:r>
            <a:r>
              <a:rPr lang="en-US" baseline="-25000">
                <a:cs typeface="Calibri"/>
              </a:rPr>
              <a:t>2</a:t>
            </a:r>
            <a:r>
              <a:rPr lang="en-US">
                <a:cs typeface="Calibri"/>
              </a:rPr>
              <a:t>), 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Calibri"/>
              </a:rPr>
              <a:t>Light entering the fiber optical cable through core region undergoes </a:t>
            </a:r>
            <a:r>
              <a:rPr lang="en-US" u="sng">
                <a:cs typeface="Calibri"/>
              </a:rPr>
              <a:t>total internal reflection</a:t>
            </a:r>
            <a:r>
              <a:rPr lang="en-US">
                <a:cs typeface="Calibri"/>
              </a:rPr>
              <a:t> at core-cladding interface</a:t>
            </a:r>
          </a:p>
        </p:txBody>
      </p:sp>
      <p:sp>
        <p:nvSpPr>
          <p:cNvPr id="12" name="TextBox 1">
            <a:extLst>
              <a:ext uri="{FF2B5EF4-FFF2-40B4-BE49-F238E27FC236}">
                <a16:creationId xmlns:a16="http://schemas.microsoft.com/office/drawing/2014/main" id="{CF13E183-317D-920F-64B2-59E08F42040F}"/>
              </a:ext>
            </a:extLst>
          </p:cNvPr>
          <p:cNvSpPr txBox="1"/>
          <p:nvPr/>
        </p:nvSpPr>
        <p:spPr>
          <a:xfrm>
            <a:off x="1495909" y="2938151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n</a:t>
            </a:r>
            <a:r>
              <a:rPr lang="en-US" baseline="-25000"/>
              <a:t>1</a:t>
            </a:r>
            <a:r>
              <a:rPr lang="en-US"/>
              <a:t> &gt; n</a:t>
            </a:r>
            <a:r>
              <a:rPr lang="en-US" baseline="-2500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90766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Fiber connection types/polishing types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75EABC7-1EEE-16FC-AFCD-AE50686E4B64}"/>
              </a:ext>
            </a:extLst>
          </p:cNvPr>
          <p:cNvSpPr txBox="1"/>
          <p:nvPr/>
        </p:nvSpPr>
        <p:spPr>
          <a:xfrm>
            <a:off x="833582" y="1676400"/>
            <a:ext cx="4221018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FF: Flat Fiber Connector</a:t>
            </a: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PC: Physical Contact Connector</a:t>
            </a: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UPC: Ultra Physical  Contact Connector</a:t>
            </a: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APC: Angled Physical Contact Connector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6E1586-EE96-F4CC-9AC8-4A0961CEC558}"/>
              </a:ext>
            </a:extLst>
          </p:cNvPr>
          <p:cNvSpPr txBox="1"/>
          <p:nvPr/>
        </p:nvSpPr>
        <p:spPr>
          <a:xfrm>
            <a:off x="775855" y="4574309"/>
            <a:ext cx="634538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3"/>
              </a:rPr>
              <a:t>https://www.thefoa.org/tech/ref/termination/names.html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1D91D2-F78B-E1C6-F760-B35E1C9EF7F2}"/>
              </a:ext>
            </a:extLst>
          </p:cNvPr>
          <p:cNvSpPr txBox="1"/>
          <p:nvPr/>
        </p:nvSpPr>
        <p:spPr>
          <a:xfrm>
            <a:off x="775855" y="4043218"/>
            <a:ext cx="821574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4"/>
              </a:rPr>
              <a:t>https://www.ppc-online.com/blog/picking-the-right-fiber-connector-pc-upc-or-apc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7DAA93-3E04-CC75-AB51-E60B1A4D8FFD}"/>
              </a:ext>
            </a:extLst>
          </p:cNvPr>
          <p:cNvSpPr txBox="1"/>
          <p:nvPr/>
        </p:nvSpPr>
        <p:spPr>
          <a:xfrm>
            <a:off x="775854" y="5890491"/>
            <a:ext cx="759229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5"/>
              </a:rPr>
              <a:t>https://www.fiber-optic-tutorial.com/fiber-optic-connector-polishing.html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DD0EFB-3CB6-CFDB-DCC4-B4470B69EF29}"/>
              </a:ext>
            </a:extLst>
          </p:cNvPr>
          <p:cNvSpPr txBox="1"/>
          <p:nvPr/>
        </p:nvSpPr>
        <p:spPr>
          <a:xfrm>
            <a:off x="775855" y="524394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Back Reflection in Fibers</a:t>
            </a:r>
          </a:p>
        </p:txBody>
      </p:sp>
    </p:spTree>
    <p:extLst>
      <p:ext uri="{BB962C8B-B14F-4D97-AF65-F5344CB8AC3E}">
        <p14:creationId xmlns:p14="http://schemas.microsoft.com/office/powerpoint/2010/main" val="3897531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Color codes for Connectors in fibers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8A252C-D8AB-46CF-AEBA-416E5A772B51}"/>
              </a:ext>
            </a:extLst>
          </p:cNvPr>
          <p:cNvSpPr txBox="1"/>
          <p:nvPr/>
        </p:nvSpPr>
        <p:spPr>
          <a:xfrm>
            <a:off x="833582" y="1526309"/>
            <a:ext cx="8712199" cy="42473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1) Yellow: Single Mode FC/PC Connector</a:t>
            </a:r>
          </a:p>
          <a:p>
            <a:r>
              <a:rPr lang="en-US">
                <a:ea typeface="+mn-lt"/>
                <a:cs typeface="+mn-lt"/>
                <a:hlinkClick r:id="rId3"/>
              </a:rPr>
              <a:t>https://www.thorlabs.com/newgrouppage9.cfm?objectgroup_id=1362</a:t>
            </a:r>
            <a:endParaRPr lang="en-US">
              <a:ea typeface="+mn-lt"/>
              <a:cs typeface="+mn-lt"/>
            </a:endParaRP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2) Green: Single Mode FC/APC Connectors </a:t>
            </a:r>
          </a:p>
          <a:p>
            <a:r>
              <a:rPr lang="en-US">
                <a:ea typeface="+mn-lt"/>
                <a:cs typeface="+mn-lt"/>
                <a:hlinkClick r:id="rId4"/>
              </a:rPr>
              <a:t>https://www.thorlabs.com/newgrouppage9.cfm?objectgroup_id=334</a:t>
            </a:r>
            <a:endParaRPr lang="en-US"/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3) Blue: Single Mode ST/ PC Connectors</a:t>
            </a:r>
          </a:p>
          <a:p>
            <a:r>
              <a:rPr lang="en-US">
                <a:ea typeface="+mn-lt"/>
                <a:cs typeface="+mn-lt"/>
                <a:hlinkClick r:id="rId5"/>
              </a:rPr>
              <a:t>https://www.thorlabs.com/newgrouppage9.cfm?objectgroup_id=1381</a:t>
            </a:r>
            <a:endParaRPr lang="en-US">
              <a:ea typeface="+mn-lt"/>
              <a:cs typeface="+mn-lt"/>
            </a:endParaRP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4) White: Single Mode LC/PC Connectors</a:t>
            </a:r>
          </a:p>
          <a:p>
            <a:r>
              <a:rPr lang="en-US">
                <a:ea typeface="+mn-lt"/>
                <a:cs typeface="+mn-lt"/>
                <a:hlinkClick r:id="rId6"/>
              </a:rPr>
              <a:t>https://www.thorlabs.com/newgrouppage9.cfm?objectgroup_id=325</a:t>
            </a:r>
            <a:endParaRPr lang="en-US"/>
          </a:p>
          <a:p>
            <a:endParaRPr lang="en-US">
              <a:ea typeface="+mn-lt"/>
              <a:cs typeface="+mn-lt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C8C5527-DBEA-D858-1A6E-9BD57C947D0C}"/>
              </a:ext>
            </a:extLst>
          </p:cNvPr>
          <p:cNvSpPr txBox="1">
            <a:spLocks/>
          </p:cNvSpPr>
          <p:nvPr/>
        </p:nvSpPr>
        <p:spPr>
          <a:xfrm>
            <a:off x="713509" y="461616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Without jacket (bare fiber)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6DF877-F17F-BAD5-E1B7-1382B1C8EC1D}"/>
              </a:ext>
            </a:extLst>
          </p:cNvPr>
          <p:cNvSpPr txBox="1"/>
          <p:nvPr/>
        </p:nvSpPr>
        <p:spPr>
          <a:xfrm>
            <a:off x="787400" y="5728855"/>
            <a:ext cx="773083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7"/>
              </a:rPr>
              <a:t>https://www.thorlabs.com/newgrouppage9.cfm?objectgroup_id=949</a:t>
            </a:r>
            <a:endParaRPr lang="en-US"/>
          </a:p>
          <a:p>
            <a:endParaRPr lang="en-US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20467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6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PHOE 162-Introduction to Fiber Optics</vt:lpstr>
      <vt:lpstr>PowerPoint Presentation</vt:lpstr>
      <vt:lpstr>PowerPoint Presentation</vt:lpstr>
      <vt:lpstr>Fiber Structure and Mechanism</vt:lpstr>
      <vt:lpstr>Fiber connection types/polishing types</vt:lpstr>
      <vt:lpstr>Color codes for Connectors in fibers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Demirbas, Elif</dc:creator>
  <cp:revision>3</cp:revision>
  <dcterms:created xsi:type="dcterms:W3CDTF">2021-03-22T01:28:25Z</dcterms:created>
  <dcterms:modified xsi:type="dcterms:W3CDTF">2022-05-03T14:09:05Z</dcterms:modified>
</cp:coreProperties>
</file>