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73" r:id="rId4"/>
    <p:sldId id="283" r:id="rId5"/>
    <p:sldId id="286" r:id="rId6"/>
    <p:sldId id="287" r:id="rId7"/>
    <p:sldId id="288" r:id="rId8"/>
    <p:sldId id="290" r:id="rId9"/>
    <p:sldId id="28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1B9B46-6744-EEC2-E515-2A69727C92A4}" v="3" dt="2021-10-14T20:07:28.525"/>
    <p1510:client id="{8FADA3CF-C8B7-4E2D-B01F-23944C9733D0}" v="1" dt="2021-10-14T19:18:27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83" d="100"/>
          <a:sy n="83" d="100"/>
        </p:scale>
        <p:origin x="45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714d5f1f-264e-425e-ab98-5ea4daf6dd37" providerId="ADAL" clId="{8FADA3CF-C8B7-4E2D-B01F-23944C9733D0}"/>
    <pc:docChg chg="custSel addSld modSld">
      <pc:chgData name="Demirbas, Elif" userId="714d5f1f-264e-425e-ab98-5ea4daf6dd37" providerId="ADAL" clId="{8FADA3CF-C8B7-4E2D-B01F-23944C9733D0}" dt="2021-10-14T19:21:42.900" v="91" actId="208"/>
      <pc:docMkLst>
        <pc:docMk/>
      </pc:docMkLst>
      <pc:sldChg chg="addSp delSp modSp mod">
        <pc:chgData name="Demirbas, Elif" userId="714d5f1f-264e-425e-ab98-5ea4daf6dd37" providerId="ADAL" clId="{8FADA3CF-C8B7-4E2D-B01F-23944C9733D0}" dt="2021-10-14T19:21:29.054" v="90" actId="208"/>
        <pc:sldMkLst>
          <pc:docMk/>
          <pc:sldMk cId="1840094808" sldId="288"/>
        </pc:sldMkLst>
        <pc:spChg chg="mod">
          <ac:chgData name="Demirbas, Elif" userId="714d5f1f-264e-425e-ab98-5ea4daf6dd37" providerId="ADAL" clId="{8FADA3CF-C8B7-4E2D-B01F-23944C9733D0}" dt="2021-10-14T18:56:40.193" v="37" actId="20577"/>
          <ac:spMkLst>
            <pc:docMk/>
            <pc:sldMk cId="1840094808" sldId="288"/>
            <ac:spMk id="2" creationId="{F6EE1D9A-213C-4CC7-8C69-60BB2710F28F}"/>
          </ac:spMkLst>
        </pc:spChg>
        <pc:spChg chg="mod">
          <ac:chgData name="Demirbas, Elif" userId="714d5f1f-264e-425e-ab98-5ea4daf6dd37" providerId="ADAL" clId="{8FADA3CF-C8B7-4E2D-B01F-23944C9733D0}" dt="2021-10-14T13:15:10.978" v="14" actId="20577"/>
          <ac:spMkLst>
            <pc:docMk/>
            <pc:sldMk cId="1840094808" sldId="288"/>
            <ac:spMk id="5" creationId="{09F2661C-347D-41BC-A3F2-AA24ED56465B}"/>
          </ac:spMkLst>
        </pc:spChg>
        <pc:picChg chg="del">
          <ac:chgData name="Demirbas, Elif" userId="714d5f1f-264e-425e-ab98-5ea4daf6dd37" providerId="ADAL" clId="{8FADA3CF-C8B7-4E2D-B01F-23944C9733D0}" dt="2021-10-14T19:12:40.810" v="69" actId="478"/>
          <ac:picMkLst>
            <pc:docMk/>
            <pc:sldMk cId="1840094808" sldId="288"/>
            <ac:picMk id="3" creationId="{7BFBD5C6-CD9A-4EEF-979A-544C9EC028ED}"/>
          </ac:picMkLst>
        </pc:picChg>
        <pc:picChg chg="add del mod">
          <ac:chgData name="Demirbas, Elif" userId="714d5f1f-264e-425e-ab98-5ea4daf6dd37" providerId="ADAL" clId="{8FADA3CF-C8B7-4E2D-B01F-23944C9733D0}" dt="2021-10-14T19:18:19.450" v="77" actId="21"/>
          <ac:picMkLst>
            <pc:docMk/>
            <pc:sldMk cId="1840094808" sldId="288"/>
            <ac:picMk id="6" creationId="{E5765E7C-21F2-4213-A79F-5F039FBC94AD}"/>
          </ac:picMkLst>
        </pc:picChg>
        <pc:picChg chg="del">
          <ac:chgData name="Demirbas, Elif" userId="714d5f1f-264e-425e-ab98-5ea4daf6dd37" providerId="ADAL" clId="{8FADA3CF-C8B7-4E2D-B01F-23944C9733D0}" dt="2021-10-14T19:12:42.598" v="70" actId="478"/>
          <ac:picMkLst>
            <pc:docMk/>
            <pc:sldMk cId="1840094808" sldId="288"/>
            <ac:picMk id="7" creationId="{15AD27CE-74A7-448D-96C7-CDAD2733B25F}"/>
          </ac:picMkLst>
        </pc:picChg>
        <pc:picChg chg="add mod">
          <ac:chgData name="Demirbas, Elif" userId="714d5f1f-264e-425e-ab98-5ea4daf6dd37" providerId="ADAL" clId="{8FADA3CF-C8B7-4E2D-B01F-23944C9733D0}" dt="2021-10-14T19:21:29.054" v="90" actId="208"/>
          <ac:picMkLst>
            <pc:docMk/>
            <pc:sldMk cId="1840094808" sldId="288"/>
            <ac:picMk id="9" creationId="{152EFF4C-397F-418E-AE4B-5FCC72E270F9}"/>
          </ac:picMkLst>
        </pc:picChg>
      </pc:sldChg>
      <pc:sldChg chg="addSp delSp modSp add mod">
        <pc:chgData name="Demirbas, Elif" userId="714d5f1f-264e-425e-ab98-5ea4daf6dd37" providerId="ADAL" clId="{8FADA3CF-C8B7-4E2D-B01F-23944C9733D0}" dt="2021-10-14T19:21:42.900" v="91" actId="208"/>
        <pc:sldMkLst>
          <pc:docMk/>
          <pc:sldMk cId="3323416155" sldId="290"/>
        </pc:sldMkLst>
        <pc:spChg chg="mod">
          <ac:chgData name="Demirbas, Elif" userId="714d5f1f-264e-425e-ab98-5ea4daf6dd37" providerId="ADAL" clId="{8FADA3CF-C8B7-4E2D-B01F-23944C9733D0}" dt="2021-10-14T18:56:57.284" v="56" actId="20577"/>
          <ac:spMkLst>
            <pc:docMk/>
            <pc:sldMk cId="3323416155" sldId="290"/>
            <ac:spMk id="2" creationId="{F6EE1D9A-213C-4CC7-8C69-60BB2710F28F}"/>
          </ac:spMkLst>
        </pc:spChg>
        <pc:spChg chg="mod">
          <ac:chgData name="Demirbas, Elif" userId="714d5f1f-264e-425e-ab98-5ea4daf6dd37" providerId="ADAL" clId="{8FADA3CF-C8B7-4E2D-B01F-23944C9733D0}" dt="2021-10-14T18:57:06.856" v="67" actId="20577"/>
          <ac:spMkLst>
            <pc:docMk/>
            <pc:sldMk cId="3323416155" sldId="290"/>
            <ac:spMk id="5" creationId="{09F2661C-347D-41BC-A3F2-AA24ED56465B}"/>
          </ac:spMkLst>
        </pc:spChg>
        <pc:picChg chg="del mod">
          <ac:chgData name="Demirbas, Elif" userId="714d5f1f-264e-425e-ab98-5ea4daf6dd37" providerId="ADAL" clId="{8FADA3CF-C8B7-4E2D-B01F-23944C9733D0}" dt="2021-10-14T19:18:24.853" v="78" actId="478"/>
          <ac:picMkLst>
            <pc:docMk/>
            <pc:sldMk cId="3323416155" sldId="290"/>
            <ac:picMk id="3" creationId="{7BFBD5C6-CD9A-4EEF-979A-544C9EC028ED}"/>
          </ac:picMkLst>
        </pc:picChg>
        <pc:picChg chg="add mod">
          <ac:chgData name="Demirbas, Elif" userId="714d5f1f-264e-425e-ab98-5ea4daf6dd37" providerId="ADAL" clId="{8FADA3CF-C8B7-4E2D-B01F-23944C9733D0}" dt="2021-10-14T19:21:42.900" v="91" actId="208"/>
          <ac:picMkLst>
            <pc:docMk/>
            <pc:sldMk cId="3323416155" sldId="290"/>
            <ac:picMk id="6" creationId="{9FC71713-DD88-424E-8560-9C6E8A3A92F3}"/>
          </ac:picMkLst>
        </pc:picChg>
        <pc:picChg chg="del">
          <ac:chgData name="Demirbas, Elif" userId="714d5f1f-264e-425e-ab98-5ea4daf6dd37" providerId="ADAL" clId="{8FADA3CF-C8B7-4E2D-B01F-23944C9733D0}" dt="2021-10-14T19:18:26.318" v="79" actId="478"/>
          <ac:picMkLst>
            <pc:docMk/>
            <pc:sldMk cId="3323416155" sldId="290"/>
            <ac:picMk id="7" creationId="{15AD27CE-74A7-448D-96C7-CDAD2733B25F}"/>
          </ac:picMkLst>
        </pc:picChg>
      </pc:sldChg>
    </pc:docChg>
  </pc:docChgLst>
  <pc:docChgLst>
    <pc:chgData name="Demirbas, Elif" userId="S::edemirbas@bridgew.edu::714d5f1f-264e-425e-ab98-5ea4daf6dd37" providerId="AD" clId="Web-{041B9B46-6744-EEC2-E515-2A69727C92A4}"/>
    <pc:docChg chg="modSld">
      <pc:chgData name="Demirbas, Elif" userId="S::edemirbas@bridgew.edu::714d5f1f-264e-425e-ab98-5ea4daf6dd37" providerId="AD" clId="Web-{041B9B46-6744-EEC2-E515-2A69727C92A4}" dt="2021-10-14T20:07:28.525" v="2" actId="20577"/>
      <pc:docMkLst>
        <pc:docMk/>
      </pc:docMkLst>
      <pc:sldChg chg="modSp">
        <pc:chgData name="Demirbas, Elif" userId="S::edemirbas@bridgew.edu::714d5f1f-264e-425e-ab98-5ea4daf6dd37" providerId="AD" clId="Web-{041B9B46-6744-EEC2-E515-2A69727C92A4}" dt="2021-10-14T20:07:28.525" v="2" actId="20577"/>
        <pc:sldMkLst>
          <pc:docMk/>
          <pc:sldMk cId="1840094808" sldId="288"/>
        </pc:sldMkLst>
        <pc:spChg chg="mod">
          <ac:chgData name="Demirbas, Elif" userId="S::edemirbas@bridgew.edu::714d5f1f-264e-425e-ab98-5ea4daf6dd37" providerId="AD" clId="Web-{041B9B46-6744-EEC2-E515-2A69727C92A4}" dt="2021-10-14T20:07:28.525" v="2" actId="20577"/>
          <ac:spMkLst>
            <pc:docMk/>
            <pc:sldMk cId="1840094808" sldId="288"/>
            <ac:spMk id="5" creationId="{09F2661C-347D-41BC-A3F2-AA24ED56465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D1759-EDD6-423A-8EBD-CA9B82E9B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FB077-FED1-44F9-8A8B-0D99A4A210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C95EF-7BE6-4811-AE7B-D6CD42D88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1B469-2A6A-4565-9BB8-553489C3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6703A-8F39-443B-BE6C-DA1526B57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3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8C5F4-6BC7-4908-958B-07B107D94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542688-6342-4785-83F7-2EDEDADED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9EE54-BAAF-4AA7-AE43-C189059A3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0C860-B98D-46C7-892C-0B3D9DD58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68D9C-5228-4BE4-A2E9-40F50B207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8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C5126C-5CEA-40A9-89F6-CBB5B7D03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D7DE6D-284A-47B1-BC76-6FB801F0D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B6C80-95BA-4A6D-8784-84B10826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2D726-C1CD-4A9E-B01C-1A0A07183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82252-85F6-4E8D-A30E-5F18D00A1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EE08A-0EB2-4EE0-9706-D47C81A0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556B8-529F-40DF-87A4-C716756C3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6E2FF-B48D-4F0E-B30E-B80312289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E3D8B-25B7-4839-A193-638C89D4D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8B067-82B3-4762-96A3-41827C29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11C9C-9A39-4E89-B5CE-B49169A7E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C00775-651C-4915-A681-38BF846C8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5CA61-AEF1-4E24-B6C1-BB1A6DF9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7E7A1-D9FB-4317-8033-A3D2865A6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02777-0317-43A3-949F-8B2E9637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6CC50-C86A-4F11-BB76-0CB2B3BAD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CC03-55C0-4693-8D51-A63A4480A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5CC83A-3D30-4CCD-BC48-A5830BDC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F568F-5E53-4A2C-828B-AC5045BB4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D03A8-3C42-4447-BB31-F9EF71765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059BE-E7C3-4202-AEEF-7FF5BAA16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2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26D95-86EB-4F5D-A410-9E8868AD5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64F1A-C343-4D60-AB98-853AE9BDD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64CF4-B52B-4A40-B27C-2989FF669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FE4220-D5D9-406C-8873-A683FF580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5701C4-7915-4AF8-AF31-E23788EB0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989A65-DF79-41A5-8145-4B09462C8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768C3E-094B-47B3-B526-BCB549F9A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CC2E42-377A-411A-9B41-9904DCA67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5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D790E-4343-44FB-832F-D4F4FBE96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54950A-D9DE-489D-8794-5901AF492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6E4DD-D365-46E0-9976-D364FCE56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3F90B7-8187-41AF-89EE-503A287A0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3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D0B2B-2918-4E98-B47D-A005818DC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064D82-EE7A-4757-A1A7-8499D134E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5B5E8-AAD8-4B2B-B0BB-B8A6E8C52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3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78127-ECF8-4FB9-84EA-BF75CBC6B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F9740-705E-4CFF-A3C3-6C75B63AC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28ADC0-D21C-4A68-A140-2720F3A99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3C41F-EFDE-48C1-8261-0609D35B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2725E-CCF9-4432-BC80-607D1B42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CD963C-FE5B-493B-97D8-9F41BFBD6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3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E8B9A-24A3-4890-A018-3430F914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26F69B-CA39-42ED-B2E0-2902BFF755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F7D80C-8376-44FC-BB22-C4F50057D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42AFF5-6C78-4E6F-BCCB-86CA4769E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83DAF-3AEF-4D6D-9EFA-CA5209DE0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D32A9-273B-4E28-B1CD-9F6E4580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2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D07F6E-F078-4027-9F19-4A5B483F6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92FCCD-EE3E-41CC-A223-CE3488035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043B9-98DA-4AAC-B1C0-B8F2B15238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9494E-ED81-4B79-A28C-BEFD7E876321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95C28-F649-4D78-BA4D-220DA714E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DB052-4EF7-4772-B94B-C58038564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31548-8C73-4942-A51E-22C15EF29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5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 dirty="0"/>
              <a:t>Week1</a:t>
            </a:r>
          </a:p>
          <a:p>
            <a:r>
              <a:rPr lang="en-US" dirty="0"/>
              <a:t>March 23-Introduction to Fiber Optics, Laser Safety Training</a:t>
            </a:r>
          </a:p>
          <a:p>
            <a:r>
              <a:rPr lang="en-US" dirty="0"/>
              <a:t>March 24-Laser to Single Mode Fiber Coupling, Group A-Experiment, Group B: Lab Report</a:t>
            </a:r>
          </a:p>
          <a:p>
            <a:r>
              <a:rPr lang="en-US" dirty="0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 dirty="0"/>
              <a:t>Week2</a:t>
            </a:r>
          </a:p>
          <a:p>
            <a:r>
              <a:rPr lang="en-US" dirty="0"/>
              <a:t>March 30- Multi-Mode Fiber, Group A-Experiment, Group B: Lab Report</a:t>
            </a:r>
          </a:p>
          <a:p>
            <a:r>
              <a:rPr lang="en-US" dirty="0"/>
              <a:t>March 31- Multi-Mode Fiber, Group B-Experiment, Group A: Lab Report </a:t>
            </a:r>
          </a:p>
          <a:p>
            <a:r>
              <a:rPr lang="en-US" dirty="0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 dirty="0"/>
              <a:t>Week 3</a:t>
            </a:r>
          </a:p>
          <a:p>
            <a:r>
              <a:rPr lang="en-US" dirty="0"/>
              <a:t>April 6- Fiber Coupler, Group A-Experiment, Group B: Lab Report</a:t>
            </a:r>
          </a:p>
          <a:p>
            <a:r>
              <a:rPr lang="en-US" dirty="0"/>
              <a:t>April 7- Polarization Maintaining Fiber- Group A-Experiment, Group B: Lab Report</a:t>
            </a:r>
          </a:p>
          <a:p>
            <a:r>
              <a:rPr lang="en-US" dirty="0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 dirty="0"/>
              <a:t>Week4</a:t>
            </a:r>
          </a:p>
          <a:p>
            <a:r>
              <a:rPr lang="en-US" dirty="0"/>
              <a:t>April 13- 30-Loss in Fiber, Group A-Experiment, Group B: Lab Report</a:t>
            </a:r>
          </a:p>
          <a:p>
            <a:r>
              <a:rPr lang="en-US" dirty="0"/>
              <a:t>April 14- Loss in Fiber, Group B-Experiment, Group A: Lab Report </a:t>
            </a:r>
          </a:p>
          <a:p>
            <a:r>
              <a:rPr lang="en-US" dirty="0"/>
              <a:t>April 15-Final Day- 10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Single-Mode Fiber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451" y="1645009"/>
            <a:ext cx="4286821" cy="4320131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u="sng" dirty="0">
                <a:ea typeface="+mn-lt"/>
                <a:cs typeface="Times New Roman"/>
              </a:rPr>
              <a:t>Instruments: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Optical Bench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Laser Diode (CPS635 or CPS532)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Laser Power Supply (LDS5)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Laser Safety Goggle (LG4)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Convex lens (LA1608-A-ML)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Iris (ID20) 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Power meter (PM16-130)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Viewing Screen (EDU-VS1)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Viewing Card (VRC2)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1 x Single mode fiber cable (P1-460B-FC-1)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2 x Ferule (FCM)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Posts, post holders (PH2, TR2, BA2)</a:t>
            </a:r>
            <a:endParaRPr lang="en-US" dirty="0"/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ea typeface="+mn-lt"/>
                <a:cs typeface="Times New Roman"/>
              </a:rPr>
              <a:t>Mounts (FCM, LMR1,KM100T)</a:t>
            </a:r>
            <a:endParaRPr lang="en-US" dirty="0"/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7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3A7BDE-295D-48B5-9BCF-B84BEE699E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15" y="1293034"/>
            <a:ext cx="5116278" cy="2778634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F62F33-6C8F-45DD-8D63-6543682DA50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01"/>
          <a:stretch>
            <a:fillRect/>
          </a:stretch>
        </p:blipFill>
        <p:spPr bwMode="auto">
          <a:xfrm>
            <a:off x="5863849" y="4203293"/>
            <a:ext cx="4194550" cy="2243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113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EC39494-E0F4-4836-8F98-C358E3E49DAA}"/>
              </a:ext>
            </a:extLst>
          </p:cNvPr>
          <p:cNvSpPr txBox="1">
            <a:spLocks/>
          </p:cNvSpPr>
          <p:nvPr/>
        </p:nvSpPr>
        <p:spPr>
          <a:xfrm>
            <a:off x="781670" y="1268934"/>
            <a:ext cx="4286821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Iris (ID20) 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1 x </a:t>
            </a:r>
            <a:r>
              <a:rPr lang="en-US" sz="7200">
                <a:latin typeface="Calibri"/>
                <a:ea typeface="Calibri" panose="020F0502020204030204" pitchFamily="34" charset="0"/>
                <a:cs typeface="Calibri"/>
              </a:rPr>
              <a:t>Multi mode fiber cable (M42L01)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Mounts (FCM, LMR1,KM100T)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7F71CA-4585-45F3-907E-07386DDBBA7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471" y="1268934"/>
            <a:ext cx="4874188" cy="270288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640038-E96C-4B44-A2BB-5E2DAED50835}"/>
              </a:ext>
            </a:extLst>
          </p:cNvPr>
          <p:cNvSpPr txBox="1"/>
          <p:nvPr/>
        </p:nvSpPr>
        <p:spPr>
          <a:xfrm>
            <a:off x="781670" y="496368"/>
            <a:ext cx="6096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/>
              <a:t>Multi-Mode Fiber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EAA8AA-469A-4722-9FA1-030B3447E75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934" y="4215981"/>
            <a:ext cx="161417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417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/>
              <a:t>Alternative Setup to improve coupling coefficient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0C46A-8DF1-4FCF-AF65-203ACE23145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674" y="1779697"/>
            <a:ext cx="7092013" cy="4758756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4286821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2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2 x Mirrors</a:t>
            </a:r>
            <a:endParaRPr lang="en-US" sz="7200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Multi mode fiber cable (M42L01)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76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50:50 Fiber coupler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0C46A-8DF1-4FCF-AF65-203ACE23145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383" y="1449769"/>
            <a:ext cx="4926330" cy="270002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Mirrors 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50:50 Single Mode fiber coupler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75:25 Single Mode fiber coupler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EDE26B-808D-41FF-B0A6-791D9D5A7B2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67" y="4363467"/>
            <a:ext cx="4101465" cy="22237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5787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Polarization Maintaining Fiber-Circularly Polarized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1</a:t>
            </a:r>
            <a:r>
              <a:rPr lang="en-US" sz="7200" b="1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</a:t>
            </a: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x Polarization Maintaining Fiber (P1-488PM-FC-1)</a:t>
            </a:r>
            <a:endParaRPr lang="en-US" sz="7200" dirty="0">
              <a:highlight>
                <a:srgbClr val="FFFF00"/>
              </a:highlight>
              <a:ea typeface="Calibri" panose="020F0502020204030204" pitchFamily="34" charset="0"/>
              <a:cs typeface="Times New Roman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Ferules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Quarter Wave Plate (before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Polarizer (after fiber) </a:t>
            </a:r>
            <a:r>
              <a:rPr lang="en-US" sz="7200" dirty="0">
                <a:highlight>
                  <a:srgbClr val="FFFF00"/>
                </a:highlight>
                <a:ea typeface="+mn-lt"/>
                <a:cs typeface="+mn-lt"/>
              </a:rPr>
              <a:t>LPVISE100-A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2EFF4C-397F-418E-AE4B-5FCC72E27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054" y="1394871"/>
            <a:ext cx="5841603" cy="314745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40094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Polarization Maintaining Fiber-Linearly Polarized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1</a:t>
            </a:r>
            <a:r>
              <a:rPr lang="en-US" sz="7200" b="1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</a:t>
            </a:r>
            <a:r>
              <a:rPr lang="en-US" sz="720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x Polarization Maintaining Fiber (P1-488PM-FC-1)</a:t>
            </a:r>
            <a:endParaRPr lang="en-US" sz="7200" dirty="0">
              <a:highlight>
                <a:srgbClr val="FFFF00"/>
              </a:highlight>
              <a:ea typeface="Calibri" panose="020F0502020204030204" pitchFamily="34" charset="0"/>
              <a:cs typeface="Times New Roman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Ferules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Half Wave Plate (before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highlight>
                  <a:srgbClr val="FFFF00"/>
                </a:highlight>
                <a:latin typeface="Calibri"/>
                <a:ea typeface="Calibri" panose="020F0502020204030204" pitchFamily="34" charset="0"/>
                <a:cs typeface="Times New Roman"/>
              </a:rPr>
              <a:t>1 x Polarizer (after fiber)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C71713-DD88-424E-8560-9C6E8A3A9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910" y="2067398"/>
            <a:ext cx="5855469" cy="31423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23416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Loss in Fibers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0C46A-8DF1-4FCF-AF65-203ACE23145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159" y="1894716"/>
            <a:ext cx="5805732" cy="318336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4286821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Mirrors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Multi mode fiber cable (M42L01)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960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965</Words>
  <Application>Microsoft Office PowerPoint</Application>
  <PresentationFormat>Widescreen</PresentationFormat>
  <Paragraphs>148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PHOE 162-Introduction to Fiber Optics</vt:lpstr>
      <vt:lpstr>Tentative Schedule</vt:lpstr>
      <vt:lpstr>Single-Mode Fiber</vt:lpstr>
      <vt:lpstr> </vt:lpstr>
      <vt:lpstr>Alternative Setup to improve coupling coefficient</vt:lpstr>
      <vt:lpstr>50:50 Fiber coupler </vt:lpstr>
      <vt:lpstr>Polarization Maintaining Fiber-Circularly Polarized</vt:lpstr>
      <vt:lpstr>Polarization Maintaining Fiber-Linearly Polarized</vt:lpstr>
      <vt:lpstr>Loss in Fibers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 162-Introduction to Fiber Optics</dc:title>
  <dc:creator>Demirbas, Elif</dc:creator>
  <cp:lastModifiedBy>Demirbas, Elif</cp:lastModifiedBy>
  <cp:revision>5</cp:revision>
  <dcterms:created xsi:type="dcterms:W3CDTF">2021-10-05T13:51:47Z</dcterms:created>
  <dcterms:modified xsi:type="dcterms:W3CDTF">2021-10-14T20:07:29Z</dcterms:modified>
</cp:coreProperties>
</file>